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2" r:id="rId4"/>
    <p:sldId id="258" r:id="rId5"/>
    <p:sldId id="259" r:id="rId6"/>
    <p:sldId id="260" r:id="rId7"/>
    <p:sldId id="265" r:id="rId8"/>
    <p:sldId id="311" r:id="rId9"/>
    <p:sldId id="313" r:id="rId10"/>
    <p:sldId id="314" r:id="rId11"/>
    <p:sldId id="287" r:id="rId12"/>
    <p:sldId id="315" r:id="rId13"/>
    <p:sldId id="285" r:id="rId14"/>
    <p:sldId id="275" r:id="rId15"/>
    <p:sldId id="286" r:id="rId16"/>
    <p:sldId id="282" r:id="rId17"/>
    <p:sldId id="292" r:id="rId18"/>
    <p:sldId id="293" r:id="rId19"/>
    <p:sldId id="270" r:id="rId20"/>
    <p:sldId id="271" r:id="rId21"/>
    <p:sldId id="294" r:id="rId22"/>
    <p:sldId id="305" r:id="rId23"/>
    <p:sldId id="304" r:id="rId24"/>
    <p:sldId id="279" r:id="rId25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0A6504-25CC-483A-8FA8-94CE1BFBED36}" v="201" dt="2025-10-16T17:03:59.1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26" autoAdjust="0"/>
    <p:restoredTop sz="94641" autoAdjust="0"/>
  </p:normalViewPr>
  <p:slideViewPr>
    <p:cSldViewPr snapToGrid="0">
      <p:cViewPr varScale="1">
        <p:scale>
          <a:sx n="70" d="100"/>
          <a:sy n="70" d="100"/>
        </p:scale>
        <p:origin x="1296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in Speight" userId="1bf7882268401d1c" providerId="LiveId" clId="{87BB6AA8-2D90-4F68-A66F-47A066BE54C4}"/>
    <pc:docChg chg="undo custSel addSld delSld modSld addSection delSection">
      <pc:chgData name="Robin Speight" userId="1bf7882268401d1c" providerId="LiveId" clId="{87BB6AA8-2D90-4F68-A66F-47A066BE54C4}" dt="2025-10-19T22:08:58.619" v="1848" actId="20577"/>
      <pc:docMkLst>
        <pc:docMk/>
      </pc:docMkLst>
      <pc:sldChg chg="modSp mod">
        <pc:chgData name="Robin Speight" userId="1bf7882268401d1c" providerId="LiveId" clId="{87BB6AA8-2D90-4F68-A66F-47A066BE54C4}" dt="2025-10-13T20:43:12.922" v="35" actId="20577"/>
        <pc:sldMkLst>
          <pc:docMk/>
          <pc:sldMk cId="383606247" sldId="256"/>
        </pc:sldMkLst>
        <pc:spChg chg="mod">
          <ac:chgData name="Robin Speight" userId="1bf7882268401d1c" providerId="LiveId" clId="{87BB6AA8-2D90-4F68-A66F-47A066BE54C4}" dt="2025-10-13T20:42:45.917" v="18" actId="20577"/>
          <ac:spMkLst>
            <pc:docMk/>
            <pc:sldMk cId="383606247" sldId="256"/>
            <ac:spMk id="2" creationId="{D8E2A67F-01A3-4ADB-A0D4-18E0F1979D48}"/>
          </ac:spMkLst>
        </pc:spChg>
        <pc:spChg chg="mod">
          <ac:chgData name="Robin Speight" userId="1bf7882268401d1c" providerId="LiveId" clId="{87BB6AA8-2D90-4F68-A66F-47A066BE54C4}" dt="2025-10-13T20:43:12.922" v="35" actId="20577"/>
          <ac:spMkLst>
            <pc:docMk/>
            <pc:sldMk cId="383606247" sldId="256"/>
            <ac:spMk id="3" creationId="{A018FC1A-2535-4B88-9039-990A946A15D2}"/>
          </ac:spMkLst>
        </pc:spChg>
      </pc:sldChg>
      <pc:sldChg chg="modSp mod">
        <pc:chgData name="Robin Speight" userId="1bf7882268401d1c" providerId="LiveId" clId="{87BB6AA8-2D90-4F68-A66F-47A066BE54C4}" dt="2025-10-19T03:37:30.895" v="1342" actId="20577"/>
        <pc:sldMkLst>
          <pc:docMk/>
          <pc:sldMk cId="323452808" sldId="257"/>
        </pc:sldMkLst>
        <pc:spChg chg="mod">
          <ac:chgData name="Robin Speight" userId="1bf7882268401d1c" providerId="LiveId" clId="{87BB6AA8-2D90-4F68-A66F-47A066BE54C4}" dt="2025-10-19T03:37:30.895" v="1342" actId="20577"/>
          <ac:spMkLst>
            <pc:docMk/>
            <pc:sldMk cId="323452808" sldId="257"/>
            <ac:spMk id="3" creationId="{71C621C9-6E20-4DE0-A2E2-A1E56AB6BC65}"/>
          </ac:spMkLst>
        </pc:spChg>
      </pc:sldChg>
      <pc:sldChg chg="modSp mod">
        <pc:chgData name="Robin Speight" userId="1bf7882268401d1c" providerId="LiveId" clId="{87BB6AA8-2D90-4F68-A66F-47A066BE54C4}" dt="2025-10-13T20:45:25.610" v="194" actId="20577"/>
        <pc:sldMkLst>
          <pc:docMk/>
          <pc:sldMk cId="375293833" sldId="258"/>
        </pc:sldMkLst>
        <pc:spChg chg="mod">
          <ac:chgData name="Robin Speight" userId="1bf7882268401d1c" providerId="LiveId" clId="{87BB6AA8-2D90-4F68-A66F-47A066BE54C4}" dt="2025-10-13T20:45:25.610" v="194" actId="20577"/>
          <ac:spMkLst>
            <pc:docMk/>
            <pc:sldMk cId="375293833" sldId="258"/>
            <ac:spMk id="2" creationId="{4DA89D58-5255-4369-8A98-6ECD59E4D44B}"/>
          </ac:spMkLst>
        </pc:spChg>
        <pc:spChg chg="mod">
          <ac:chgData name="Robin Speight" userId="1bf7882268401d1c" providerId="LiveId" clId="{87BB6AA8-2D90-4F68-A66F-47A066BE54C4}" dt="2025-10-13T20:44:11.665" v="145" actId="20577"/>
          <ac:spMkLst>
            <pc:docMk/>
            <pc:sldMk cId="375293833" sldId="258"/>
            <ac:spMk id="3" creationId="{71C621C9-6E20-4DE0-A2E2-A1E56AB6BC65}"/>
          </ac:spMkLst>
        </pc:spChg>
      </pc:sldChg>
      <pc:sldChg chg="modSp mod">
        <pc:chgData name="Robin Speight" userId="1bf7882268401d1c" providerId="LiveId" clId="{87BB6AA8-2D90-4F68-A66F-47A066BE54C4}" dt="2025-10-13T20:47:29.393" v="281" actId="20577"/>
        <pc:sldMkLst>
          <pc:docMk/>
          <pc:sldMk cId="3628117930" sldId="259"/>
        </pc:sldMkLst>
        <pc:spChg chg="mod">
          <ac:chgData name="Robin Speight" userId="1bf7882268401d1c" providerId="LiveId" clId="{87BB6AA8-2D90-4F68-A66F-47A066BE54C4}" dt="2025-10-13T20:44:17.830" v="147" actId="20577"/>
          <ac:spMkLst>
            <pc:docMk/>
            <pc:sldMk cId="3628117930" sldId="259"/>
            <ac:spMk id="2" creationId="{4DA89D58-5255-4369-8A98-6ECD59E4D44B}"/>
          </ac:spMkLst>
        </pc:spChg>
        <pc:graphicFrameChg chg="modGraphic">
          <ac:chgData name="Robin Speight" userId="1bf7882268401d1c" providerId="LiveId" clId="{87BB6AA8-2D90-4F68-A66F-47A066BE54C4}" dt="2025-10-13T20:47:29.393" v="281" actId="20577"/>
          <ac:graphicFrameMkLst>
            <pc:docMk/>
            <pc:sldMk cId="3628117930" sldId="259"/>
            <ac:graphicFrameMk id="7" creationId="{1430ABA5-76E4-4EB1-8979-B67F3496D7DF}"/>
          </ac:graphicFrameMkLst>
        </pc:graphicFrameChg>
      </pc:sldChg>
      <pc:sldChg chg="modSp mod">
        <pc:chgData name="Robin Speight" userId="1bf7882268401d1c" providerId="LiveId" clId="{87BB6AA8-2D90-4F68-A66F-47A066BE54C4}" dt="2025-10-13T20:49:09.785" v="432" actId="6549"/>
        <pc:sldMkLst>
          <pc:docMk/>
          <pc:sldMk cId="2083188721" sldId="260"/>
        </pc:sldMkLst>
        <pc:spChg chg="mod">
          <ac:chgData name="Robin Speight" userId="1bf7882268401d1c" providerId="LiveId" clId="{87BB6AA8-2D90-4F68-A66F-47A066BE54C4}" dt="2025-10-13T20:45:31.274" v="196" actId="20577"/>
          <ac:spMkLst>
            <pc:docMk/>
            <pc:sldMk cId="2083188721" sldId="260"/>
            <ac:spMk id="2" creationId="{4DA89D58-5255-4369-8A98-6ECD59E4D44B}"/>
          </ac:spMkLst>
        </pc:spChg>
        <pc:graphicFrameChg chg="modGraphic">
          <ac:chgData name="Robin Speight" userId="1bf7882268401d1c" providerId="LiveId" clId="{87BB6AA8-2D90-4F68-A66F-47A066BE54C4}" dt="2025-10-13T20:49:09.785" v="432" actId="6549"/>
          <ac:graphicFrameMkLst>
            <pc:docMk/>
            <pc:sldMk cId="2083188721" sldId="260"/>
            <ac:graphicFrameMk id="7" creationId="{1430ABA5-76E4-4EB1-8979-B67F3496D7DF}"/>
          </ac:graphicFrameMkLst>
        </pc:graphicFrameChg>
      </pc:sldChg>
      <pc:sldChg chg="modSp mod">
        <pc:chgData name="Robin Speight" userId="1bf7882268401d1c" providerId="LiveId" clId="{87BB6AA8-2D90-4F68-A66F-47A066BE54C4}" dt="2025-10-13T20:50:21.774" v="434" actId="20577"/>
        <pc:sldMkLst>
          <pc:docMk/>
          <pc:sldMk cId="1687816496" sldId="265"/>
        </pc:sldMkLst>
        <pc:spChg chg="mod">
          <ac:chgData name="Robin Speight" userId="1bf7882268401d1c" providerId="LiveId" clId="{87BB6AA8-2D90-4F68-A66F-47A066BE54C4}" dt="2025-10-13T20:50:21.774" v="434" actId="20577"/>
          <ac:spMkLst>
            <pc:docMk/>
            <pc:sldMk cId="1687816496" sldId="265"/>
            <ac:spMk id="2" creationId="{8FD0B70F-CD49-4C38-B5F3-B2F53ACC6BBE}"/>
          </ac:spMkLst>
        </pc:spChg>
      </pc:sldChg>
      <pc:sldChg chg="modSp mod">
        <pc:chgData name="Robin Speight" userId="1bf7882268401d1c" providerId="LiveId" clId="{87BB6AA8-2D90-4F68-A66F-47A066BE54C4}" dt="2025-10-18T19:19:18.316" v="1306" actId="20577"/>
        <pc:sldMkLst>
          <pc:docMk/>
          <pc:sldMk cId="2719974515" sldId="270"/>
        </pc:sldMkLst>
        <pc:graphicFrameChg chg="modGraphic">
          <ac:chgData name="Robin Speight" userId="1bf7882268401d1c" providerId="LiveId" clId="{87BB6AA8-2D90-4F68-A66F-47A066BE54C4}" dt="2025-10-18T19:19:18.316" v="1306" actId="20577"/>
          <ac:graphicFrameMkLst>
            <pc:docMk/>
            <pc:sldMk cId="2719974515" sldId="270"/>
            <ac:graphicFrameMk id="7" creationId="{1430ABA5-76E4-4EB1-8979-B67F3496D7DF}"/>
          </ac:graphicFrameMkLst>
        </pc:graphicFrameChg>
      </pc:sldChg>
      <pc:sldChg chg="modSp mod">
        <pc:chgData name="Robin Speight" userId="1bf7882268401d1c" providerId="LiveId" clId="{87BB6AA8-2D90-4F68-A66F-47A066BE54C4}" dt="2025-10-13T20:57:09.901" v="767" actId="20577"/>
        <pc:sldMkLst>
          <pc:docMk/>
          <pc:sldMk cId="2275426293" sldId="271"/>
        </pc:sldMkLst>
        <pc:graphicFrameChg chg="modGraphic">
          <ac:chgData name="Robin Speight" userId="1bf7882268401d1c" providerId="LiveId" clId="{87BB6AA8-2D90-4F68-A66F-47A066BE54C4}" dt="2025-10-13T20:57:09.901" v="767" actId="20577"/>
          <ac:graphicFrameMkLst>
            <pc:docMk/>
            <pc:sldMk cId="2275426293" sldId="271"/>
            <ac:graphicFrameMk id="7" creationId="{1430ABA5-76E4-4EB1-8979-B67F3496D7DF}"/>
          </ac:graphicFrameMkLst>
        </pc:graphicFrameChg>
      </pc:sldChg>
      <pc:sldChg chg="modSp mod">
        <pc:chgData name="Robin Speight" userId="1bf7882268401d1c" providerId="LiveId" clId="{87BB6AA8-2D90-4F68-A66F-47A066BE54C4}" dt="2025-10-16T17:57:43.313" v="1290" actId="20577"/>
        <pc:sldMkLst>
          <pc:docMk/>
          <pc:sldMk cId="1689193729" sldId="275"/>
        </pc:sldMkLst>
        <pc:spChg chg="mod">
          <ac:chgData name="Robin Speight" userId="1bf7882268401d1c" providerId="LiveId" clId="{87BB6AA8-2D90-4F68-A66F-47A066BE54C4}" dt="2025-10-13T20:52:13.559" v="436" actId="20577"/>
          <ac:spMkLst>
            <pc:docMk/>
            <pc:sldMk cId="1689193729" sldId="275"/>
            <ac:spMk id="2" creationId="{0597E3AB-9032-41F2-8B8F-A2DB5E9B2AB7}"/>
          </ac:spMkLst>
        </pc:spChg>
        <pc:graphicFrameChg chg="modGraphic">
          <ac:chgData name="Robin Speight" userId="1bf7882268401d1c" providerId="LiveId" clId="{87BB6AA8-2D90-4F68-A66F-47A066BE54C4}" dt="2025-10-16T17:57:43.313" v="1290" actId="20577"/>
          <ac:graphicFrameMkLst>
            <pc:docMk/>
            <pc:sldMk cId="1689193729" sldId="275"/>
            <ac:graphicFrameMk id="8" creationId="{14711B97-AC7D-47F7-9E0E-7B47876B9FAB}"/>
          </ac:graphicFrameMkLst>
        </pc:graphicFrameChg>
      </pc:sldChg>
      <pc:sldChg chg="modSp mod">
        <pc:chgData name="Robin Speight" userId="1bf7882268401d1c" providerId="LiveId" clId="{87BB6AA8-2D90-4F68-A66F-47A066BE54C4}" dt="2025-10-19T20:37:33.172" v="1438" actId="20577"/>
        <pc:sldMkLst>
          <pc:docMk/>
          <pc:sldMk cId="3102651185" sldId="279"/>
        </pc:sldMkLst>
        <pc:spChg chg="mod">
          <ac:chgData name="Robin Speight" userId="1bf7882268401d1c" providerId="LiveId" clId="{87BB6AA8-2D90-4F68-A66F-47A066BE54C4}" dt="2025-10-19T20:37:33.172" v="1438" actId="20577"/>
          <ac:spMkLst>
            <pc:docMk/>
            <pc:sldMk cId="3102651185" sldId="279"/>
            <ac:spMk id="3" creationId="{71C621C9-6E20-4DE0-A2E2-A1E56AB6BC65}"/>
          </ac:spMkLst>
        </pc:spChg>
      </pc:sldChg>
      <pc:sldChg chg="modSp mod">
        <pc:chgData name="Robin Speight" userId="1bf7882268401d1c" providerId="LiveId" clId="{87BB6AA8-2D90-4F68-A66F-47A066BE54C4}" dt="2025-10-13T20:53:25.608" v="543" actId="20577"/>
        <pc:sldMkLst>
          <pc:docMk/>
          <pc:sldMk cId="789171688" sldId="282"/>
        </pc:sldMkLst>
        <pc:spChg chg="mod">
          <ac:chgData name="Robin Speight" userId="1bf7882268401d1c" providerId="LiveId" clId="{87BB6AA8-2D90-4F68-A66F-47A066BE54C4}" dt="2025-10-13T20:52:27.996" v="442" actId="20577"/>
          <ac:spMkLst>
            <pc:docMk/>
            <pc:sldMk cId="789171688" sldId="282"/>
            <ac:spMk id="11" creationId="{760E9FF3-EE96-4331-B830-6364AAA06D29}"/>
          </ac:spMkLst>
        </pc:spChg>
        <pc:graphicFrameChg chg="modGraphic">
          <ac:chgData name="Robin Speight" userId="1bf7882268401d1c" providerId="LiveId" clId="{87BB6AA8-2D90-4F68-A66F-47A066BE54C4}" dt="2025-10-13T20:53:25.608" v="543" actId="20577"/>
          <ac:graphicFrameMkLst>
            <pc:docMk/>
            <pc:sldMk cId="789171688" sldId="282"/>
            <ac:graphicFrameMk id="13" creationId="{8F72C144-5E00-4BEB-9C04-F980156C1A60}"/>
          </ac:graphicFrameMkLst>
        </pc:graphicFrameChg>
      </pc:sldChg>
      <pc:sldChg chg="modSp mod">
        <pc:chgData name="Robin Speight" userId="1bf7882268401d1c" providerId="LiveId" clId="{87BB6AA8-2D90-4F68-A66F-47A066BE54C4}" dt="2025-10-19T03:38:27.380" v="1343" actId="20577"/>
        <pc:sldMkLst>
          <pc:docMk/>
          <pc:sldMk cId="1889077906" sldId="294"/>
        </pc:sldMkLst>
        <pc:spChg chg="mod">
          <ac:chgData name="Robin Speight" userId="1bf7882268401d1c" providerId="LiveId" clId="{87BB6AA8-2D90-4F68-A66F-47A066BE54C4}" dt="2025-10-19T03:38:27.380" v="1343" actId="20577"/>
          <ac:spMkLst>
            <pc:docMk/>
            <pc:sldMk cId="1889077906" sldId="294"/>
            <ac:spMk id="2" creationId="{4DA89D58-5255-4369-8A98-6ECD59E4D44B}"/>
          </ac:spMkLst>
        </pc:spChg>
      </pc:sldChg>
      <pc:sldChg chg="modSp mod">
        <pc:chgData name="Robin Speight" userId="1bf7882268401d1c" providerId="LiveId" clId="{87BB6AA8-2D90-4F68-A66F-47A066BE54C4}" dt="2025-10-19T22:08:58.619" v="1848" actId="20577"/>
        <pc:sldMkLst>
          <pc:docMk/>
          <pc:sldMk cId="1478691837" sldId="304"/>
        </pc:sldMkLst>
        <pc:spChg chg="mod">
          <ac:chgData name="Robin Speight" userId="1bf7882268401d1c" providerId="LiveId" clId="{87BB6AA8-2D90-4F68-A66F-47A066BE54C4}" dt="2025-10-13T20:57:34.554" v="773" actId="20577"/>
          <ac:spMkLst>
            <pc:docMk/>
            <pc:sldMk cId="1478691837" sldId="304"/>
            <ac:spMk id="4" creationId="{E67B0D47-D8DB-4AF4-8A29-4D1746A5851A}"/>
          </ac:spMkLst>
        </pc:spChg>
        <pc:graphicFrameChg chg="modGraphic">
          <ac:chgData name="Robin Speight" userId="1bf7882268401d1c" providerId="LiveId" clId="{87BB6AA8-2D90-4F68-A66F-47A066BE54C4}" dt="2025-10-19T22:08:58.619" v="1848" actId="20577"/>
          <ac:graphicFrameMkLst>
            <pc:docMk/>
            <pc:sldMk cId="1478691837" sldId="304"/>
            <ac:graphicFrameMk id="7" creationId="{65FE05D8-5A2D-4862-A8F3-913578892DDF}"/>
          </ac:graphicFrameMkLst>
        </pc:graphicFrameChg>
      </pc:sldChg>
      <pc:sldChg chg="modSp mod">
        <pc:chgData name="Robin Speight" userId="1bf7882268401d1c" providerId="LiveId" clId="{87BB6AA8-2D90-4F68-A66F-47A066BE54C4}" dt="2025-10-19T21:36:01.413" v="1711" actId="20577"/>
        <pc:sldMkLst>
          <pc:docMk/>
          <pc:sldMk cId="2585935914" sldId="305"/>
        </pc:sldMkLst>
        <pc:spChg chg="mod">
          <ac:chgData name="Robin Speight" userId="1bf7882268401d1c" providerId="LiveId" clId="{87BB6AA8-2D90-4F68-A66F-47A066BE54C4}" dt="2025-10-19T21:36:01.413" v="1711" actId="20577"/>
          <ac:spMkLst>
            <pc:docMk/>
            <pc:sldMk cId="2585935914" sldId="305"/>
            <ac:spMk id="3" creationId="{5B4B15B1-C41F-4468-9FEA-1DC28C1C1B1D}"/>
          </ac:spMkLst>
        </pc:spChg>
      </pc:sldChg>
      <pc:sldChg chg="del">
        <pc:chgData name="Robin Speight" userId="1bf7882268401d1c" providerId="LiveId" clId="{87BB6AA8-2D90-4F68-A66F-47A066BE54C4}" dt="2025-10-16T16:50:40.134" v="825" actId="2696"/>
        <pc:sldMkLst>
          <pc:docMk/>
          <pc:sldMk cId="406192090" sldId="310"/>
        </pc:sldMkLst>
      </pc:sldChg>
      <pc:sldChg chg="modSp mod modAnim">
        <pc:chgData name="Robin Speight" userId="1bf7882268401d1c" providerId="LiveId" clId="{87BB6AA8-2D90-4F68-A66F-47A066BE54C4}" dt="2025-10-16T16:57:13.716" v="967" actId="14826"/>
        <pc:sldMkLst>
          <pc:docMk/>
          <pc:sldMk cId="3792771386" sldId="311"/>
        </pc:sldMkLst>
        <pc:spChg chg="mod">
          <ac:chgData name="Robin Speight" userId="1bf7882268401d1c" providerId="LiveId" clId="{87BB6AA8-2D90-4F68-A66F-47A066BE54C4}" dt="2025-10-16T16:52:09.222" v="964" actId="20577"/>
          <ac:spMkLst>
            <pc:docMk/>
            <pc:sldMk cId="3792771386" sldId="311"/>
            <ac:spMk id="2" creationId="{1251F5E5-9E6A-46FA-904C-C69F2736E825}"/>
          </ac:spMkLst>
        </pc:spChg>
        <pc:picChg chg="mod">
          <ac:chgData name="Robin Speight" userId="1bf7882268401d1c" providerId="LiveId" clId="{87BB6AA8-2D90-4F68-A66F-47A066BE54C4}" dt="2025-10-16T16:57:13.716" v="967" actId="14826"/>
          <ac:picMkLst>
            <pc:docMk/>
            <pc:sldMk cId="3792771386" sldId="311"/>
            <ac:picMk id="7" creationId="{68312650-7BAA-BF4A-843D-DD489A44BE48}"/>
          </ac:picMkLst>
        </pc:picChg>
        <pc:picChg chg="mod">
          <ac:chgData name="Robin Speight" userId="1bf7882268401d1c" providerId="LiveId" clId="{87BB6AA8-2D90-4F68-A66F-47A066BE54C4}" dt="2025-10-16T16:56:31.193" v="965" actId="14826"/>
          <ac:picMkLst>
            <pc:docMk/>
            <pc:sldMk cId="3792771386" sldId="311"/>
            <ac:picMk id="10" creationId="{4C896061-052C-8A36-F78B-5AC7AE398156}"/>
          </ac:picMkLst>
        </pc:picChg>
        <pc:picChg chg="mod">
          <ac:chgData name="Robin Speight" userId="1bf7882268401d1c" providerId="LiveId" clId="{87BB6AA8-2D90-4F68-A66F-47A066BE54C4}" dt="2025-10-16T16:56:56.548" v="966" actId="14826"/>
          <ac:picMkLst>
            <pc:docMk/>
            <pc:sldMk cId="3792771386" sldId="311"/>
            <ac:picMk id="12" creationId="{FEC9B506-ADAB-9A4A-9D85-04E70E32873D}"/>
          </ac:picMkLst>
        </pc:picChg>
      </pc:sldChg>
      <pc:sldChg chg="del mod chgLayout">
        <pc:chgData name="Robin Speight" userId="1bf7882268401d1c" providerId="LiveId" clId="{87BB6AA8-2D90-4F68-A66F-47A066BE54C4}" dt="2025-10-13T21:00:24.585" v="805" actId="2696"/>
        <pc:sldMkLst>
          <pc:docMk/>
          <pc:sldMk cId="444157778" sldId="312"/>
        </pc:sldMkLst>
      </pc:sldChg>
      <pc:sldChg chg="modSp mod">
        <pc:chgData name="Robin Speight" userId="1bf7882268401d1c" providerId="LiveId" clId="{87BB6AA8-2D90-4F68-A66F-47A066BE54C4}" dt="2025-10-16T17:00:57.442" v="1152" actId="14826"/>
        <pc:sldMkLst>
          <pc:docMk/>
          <pc:sldMk cId="3156953533" sldId="313"/>
        </pc:sldMkLst>
        <pc:spChg chg="mod">
          <ac:chgData name="Robin Speight" userId="1bf7882268401d1c" providerId="LiveId" clId="{87BB6AA8-2D90-4F68-A66F-47A066BE54C4}" dt="2025-10-16T16:58:28.731" v="1149" actId="20577"/>
          <ac:spMkLst>
            <pc:docMk/>
            <pc:sldMk cId="3156953533" sldId="313"/>
            <ac:spMk id="2" creationId="{1251F5E5-9E6A-46FA-904C-C69F2736E825}"/>
          </ac:spMkLst>
        </pc:spChg>
        <pc:picChg chg="mod">
          <ac:chgData name="Robin Speight" userId="1bf7882268401d1c" providerId="LiveId" clId="{87BB6AA8-2D90-4F68-A66F-47A066BE54C4}" dt="2025-10-16T16:58:47.706" v="1150" actId="14826"/>
          <ac:picMkLst>
            <pc:docMk/>
            <pc:sldMk cId="3156953533" sldId="313"/>
            <ac:picMk id="12" creationId="{4C1128D4-1886-9289-E7D4-58507AF2EDEA}"/>
          </ac:picMkLst>
        </pc:picChg>
        <pc:picChg chg="mod">
          <ac:chgData name="Robin Speight" userId="1bf7882268401d1c" providerId="LiveId" clId="{87BB6AA8-2D90-4F68-A66F-47A066BE54C4}" dt="2025-10-16T17:00:08.948" v="1151" actId="14826"/>
          <ac:picMkLst>
            <pc:docMk/>
            <pc:sldMk cId="3156953533" sldId="313"/>
            <ac:picMk id="14" creationId="{377CC511-60D0-5EFC-4EAC-D44F4441BE24}"/>
          </ac:picMkLst>
        </pc:picChg>
        <pc:picChg chg="mod">
          <ac:chgData name="Robin Speight" userId="1bf7882268401d1c" providerId="LiveId" clId="{87BB6AA8-2D90-4F68-A66F-47A066BE54C4}" dt="2025-10-16T17:00:57.442" v="1152" actId="14826"/>
          <ac:picMkLst>
            <pc:docMk/>
            <pc:sldMk cId="3156953533" sldId="313"/>
            <ac:picMk id="16" creationId="{A2186157-EB9A-49E5-08A3-ABE60AC95E1E}"/>
          </ac:picMkLst>
        </pc:picChg>
      </pc:sldChg>
      <pc:sldChg chg="delSp modSp mod modAnim">
        <pc:chgData name="Robin Speight" userId="1bf7882268401d1c" providerId="LiveId" clId="{87BB6AA8-2D90-4F68-A66F-47A066BE54C4}" dt="2025-10-16T17:04:07.849" v="1204" actId="21"/>
        <pc:sldMkLst>
          <pc:docMk/>
          <pc:sldMk cId="793050713" sldId="314"/>
        </pc:sldMkLst>
        <pc:spChg chg="mod">
          <ac:chgData name="Robin Speight" userId="1bf7882268401d1c" providerId="LiveId" clId="{87BB6AA8-2D90-4F68-A66F-47A066BE54C4}" dt="2025-10-16T17:01:18.237" v="1200" actId="20577"/>
          <ac:spMkLst>
            <pc:docMk/>
            <pc:sldMk cId="793050713" sldId="314"/>
            <ac:spMk id="2" creationId="{1251F5E5-9E6A-46FA-904C-C69F2736E825}"/>
          </ac:spMkLst>
        </pc:spChg>
        <pc:picChg chg="mod">
          <ac:chgData name="Robin Speight" userId="1bf7882268401d1c" providerId="LiveId" clId="{87BB6AA8-2D90-4F68-A66F-47A066BE54C4}" dt="2025-10-16T17:03:59.109" v="1203" actId="14826"/>
          <ac:picMkLst>
            <pc:docMk/>
            <pc:sldMk cId="793050713" sldId="314"/>
            <ac:picMk id="7" creationId="{B8DE5432-88B5-F9A2-C025-1CEFF5DA6EC2}"/>
          </ac:picMkLst>
        </pc:picChg>
        <pc:picChg chg="mod">
          <ac:chgData name="Robin Speight" userId="1bf7882268401d1c" providerId="LiveId" clId="{87BB6AA8-2D90-4F68-A66F-47A066BE54C4}" dt="2025-10-16T17:01:35.813" v="1201" actId="14826"/>
          <ac:picMkLst>
            <pc:docMk/>
            <pc:sldMk cId="793050713" sldId="314"/>
            <ac:picMk id="10" creationId="{091E3D41-3F04-2B12-9E8B-417775751ABF}"/>
          </ac:picMkLst>
        </pc:picChg>
      </pc:sldChg>
      <pc:sldChg chg="addSp modSp new">
        <pc:chgData name="Robin Speight" userId="1bf7882268401d1c" providerId="LiveId" clId="{87BB6AA8-2D90-4F68-A66F-47A066BE54C4}" dt="2025-10-16T16:49:59.577" v="824"/>
        <pc:sldMkLst>
          <pc:docMk/>
          <pc:sldMk cId="937745189" sldId="315"/>
        </pc:sldMkLst>
        <pc:graphicFrameChg chg="add mod">
          <ac:chgData name="Robin Speight" userId="1bf7882268401d1c" providerId="LiveId" clId="{87BB6AA8-2D90-4F68-A66F-47A066BE54C4}" dt="2025-10-16T16:49:59.577" v="824"/>
          <ac:graphicFrameMkLst>
            <pc:docMk/>
            <pc:sldMk cId="937745189" sldId="315"/>
            <ac:graphicFrameMk id="2" creationId="{25DDB23E-3FB9-7E57-73E8-B06D06EBC458}"/>
          </ac:graphicFrameMkLst>
        </pc:graphicFrameChg>
      </pc:sldChg>
      <pc:sldChg chg="addSp modSp new del">
        <pc:chgData name="Robin Speight" userId="1bf7882268401d1c" providerId="LiveId" clId="{87BB6AA8-2D90-4F68-A66F-47A066BE54C4}" dt="2025-10-16T16:43:17.869" v="816" actId="2696"/>
        <pc:sldMkLst>
          <pc:docMk/>
          <pc:sldMk cId="2220584650" sldId="315"/>
        </pc:sldMkLst>
      </pc:sldChg>
      <pc:sldChg chg="addSp modSp new del mod">
        <pc:chgData name="Robin Speight" userId="1bf7882268401d1c" providerId="LiveId" clId="{87BB6AA8-2D90-4F68-A66F-47A066BE54C4}" dt="2025-10-16T16:43:11.172" v="815" actId="2696"/>
        <pc:sldMkLst>
          <pc:docMk/>
          <pc:sldMk cId="1829510811" sldId="31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B3DE5-1385-49EA-A85F-7B5AD4BC9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5C1C85-53F8-4FA3-B49C-FA8AC4537C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A4374-EAD7-43C9-B9B4-8DCB30A43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F0D28-53F6-4477-9C0A-CD759B44652B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8236E8-1EF3-44A1-BC44-C65BEBC03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D05A4-1325-4BC9-83F2-BF176FD37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AD46-B883-491E-A1C8-7684B0138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09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85F79-8AD2-41ED-B790-98B7A276E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E9D774-AA57-4DFE-B883-95E1231EC0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1BEBC1-72D7-4829-A68E-BF7ECD3E0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F0D28-53F6-4477-9C0A-CD759B44652B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505223-0D04-435A-A98C-A84E2EE0F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C251F-5776-4748-96B9-CBEEA5ED4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AD46-B883-491E-A1C8-7684B0138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759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BEFC55-DC3B-4301-8922-4970DA2B2D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D4F504-D08B-4039-9CD2-334903092C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E234C6-F0B6-487A-869B-BAD054A89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F0D28-53F6-4477-9C0A-CD759B44652B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33733-5D8C-4FAA-BB04-E0046D0BE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956F1-990C-449B-9036-270B0336B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AD46-B883-491E-A1C8-7684B0138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169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3298C-764A-4D55-9BA5-8BFAA718C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00670-B8C3-4382-8CA4-E0B257330A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3BAC0-CAA9-47D2-AE96-3DBBB0528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F0D28-53F6-4477-9C0A-CD759B44652B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669C5-18BE-45CB-98FD-AA263C289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44CB0-9482-4AF8-95FC-03EFB0960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AD46-B883-491E-A1C8-7684B0138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41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CA64E-B53A-41DF-A0B8-D74B6DECF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2ED370-8CBF-4066-9E2F-0324A7990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9EAF63-67DF-41AE-8A53-29EDAA282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F0D28-53F6-4477-9C0A-CD759B44652B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0A90E-BEA9-4ADC-8FCA-C2BDF5F48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9A07BC-818D-4559-A1F2-F3F006B8D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AD46-B883-491E-A1C8-7684B0138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90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829D4-E303-42B3-A84D-5D69D81AC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E8156-3C04-4530-AAD1-99634CF018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1F8436-05DE-4ADD-BD2B-865FA477D6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066533-F4D8-491A-9899-B60C9F379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F0D28-53F6-4477-9C0A-CD759B44652B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7BC96-39F9-42D5-B6D8-68B5F85A2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85E3D4-A392-465F-AF82-8E5C9455A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AD46-B883-491E-A1C8-7684B0138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92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18E77-5098-4B7A-A94A-AD7DF0476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5064D-F8C8-46AD-9181-FFA12811A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5A7CC1-7706-4554-B9E1-6FCC441751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046C68-3A0C-4D24-B5CB-51965E418C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7BF4AA-22F3-44CD-BCCB-69154710C1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BE8648-65D8-4EEE-A501-6BE61515F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F0D28-53F6-4477-9C0A-CD759B44652B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83FFD1-C175-4D0A-9E30-E5CBEFF70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A8E143-66B7-46EC-82DC-592EEF73D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AD46-B883-491E-A1C8-7684B0138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031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B05B1-4FBB-4144-BD9C-C7B5EA192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8766F8-B8E3-4591-B7F3-52685F15B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F0D28-53F6-4477-9C0A-CD759B44652B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50BE88-59F0-4AB3-BABF-F34653A50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578D05-8A3A-4ED7-8A2B-9C3395BC6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AD46-B883-491E-A1C8-7684B0138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738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CAFF45-5DAB-421D-BC1C-672D3DBBC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F0D28-53F6-4477-9C0A-CD759B44652B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57E09E-61C9-4C06-8A53-75629C700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7877AC-EB31-4243-B688-791AD8344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AD46-B883-491E-A1C8-7684B0138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903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48D41-D961-4A39-9D41-E0D802BD7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E8756-8AE4-42A1-9985-827592ADF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9E69A0-4568-4DDD-96D5-04DD93B8A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19371B-9CE0-4ADC-ABEE-E4AB3F560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F0D28-53F6-4477-9C0A-CD759B44652B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ECF199-79F5-43EB-BD84-221FA9B71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C02FC7-F202-4C77-B9B8-C55FBA2F5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AD46-B883-491E-A1C8-7684B0138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442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AFA22-A893-4402-838E-52487E213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1D231D-91CC-4670-88FA-04D91C00B8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76ABF-0761-4126-907B-7D9FFB52AC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0E7C83-B26B-4C95-8CE6-5B575496E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F0D28-53F6-4477-9C0A-CD759B44652B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70A31-7BD4-4A68-9F64-132AAE3A9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968F73-75EB-4782-9634-C36ED12B8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AD46-B883-491E-A1C8-7684B0138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125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A5344E-5B08-4F43-8CC8-F3B98F3E2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6261AD-043B-44EB-824D-5848B1CCC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8AB0E5-33D8-4821-99E3-403F1FA1C3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F0D28-53F6-4477-9C0A-CD759B44652B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FCB7B-404F-490D-88DB-E66FAC9733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D99627-3D71-4BB8-B96F-3DDAE4282B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0AD46-B883-491E-A1C8-7684B0138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45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E2A67F-01A3-4ADB-A0D4-18E0F1979D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67848" y="1783959"/>
            <a:ext cx="5803328" cy="2889115"/>
          </a:xfrm>
        </p:spPr>
        <p:txBody>
          <a:bodyPr anchor="b"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</a:t>
            </a:r>
            <a:b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Annual Board Meeting</a:t>
            </a:r>
            <a:b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October 19, 2025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18FC1A-2535-4B88-9039-990A946A15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9353" y="5640127"/>
            <a:ext cx="4645251" cy="1147863"/>
          </a:xfrm>
        </p:spPr>
        <p:txBody>
          <a:bodyPr anchor="t"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Jim Williams- President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 descr="mjleague.png">
            <a:extLst>
              <a:ext uri="{FF2B5EF4-FFF2-40B4-BE49-F238E27FC236}">
                <a16:creationId xmlns:a16="http://schemas.microsoft.com/office/drawing/2014/main" id="{6ACE8F98-3B83-4B9B-9720-F0A2E5363E2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9383" y="720993"/>
            <a:ext cx="4047843" cy="404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B646C36-EEEC-4D52-8E8E-206F4CD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B970977-38DA-4F81-AA88-8C778B31E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6605" y="625095"/>
            <a:ext cx="4114800" cy="5731349"/>
            <a:chOff x="1674895" y="1345036"/>
            <a:chExt cx="5428610" cy="42109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BD8D5A9-DEB3-4157-B7CD-835197F3A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DF0BC23-5452-4DFE-9C27-F7CBE1D527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C00B7DBB-97E9-4F5F-B72E-EECCFCC9D1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507" y="531228"/>
            <a:ext cx="4114800" cy="5731348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1F5E5-9E6A-46FA-904C-C69F2736E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19" y="974089"/>
            <a:ext cx="3785384" cy="34066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4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Upgraded hand dryers in all bathrooms</a:t>
            </a:r>
            <a:endParaRPr lang="en-US" sz="47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1E3D41-3F04-2B12-9E8B-417775751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r="11157"/>
          <a:stretch/>
        </p:blipFill>
        <p:spPr>
          <a:xfrm rot="5400000">
            <a:off x="5892920" y="432288"/>
            <a:ext cx="2842298" cy="2743199"/>
          </a:xfrm>
          <a:prstGeom prst="rect">
            <a:avLst/>
          </a:prstGeom>
          <a:ln w="28575">
            <a:noFill/>
          </a:ln>
        </p:spPr>
      </p:pic>
      <p:grpSp>
        <p:nvGrpSpPr>
          <p:cNvPr id="23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015710" y="974089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1C8B8E59-A269-4CAA-BE7D-AFD4E852C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5102" y="5190817"/>
            <a:ext cx="366014" cy="357268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0C5CF91-A170-4B31-B47F-D5E2E5D15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5102" y="5190817"/>
            <a:ext cx="366014" cy="357268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DE5432-88B5-F9A2-C025-1CEFF5DA6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7" r="10637"/>
          <a:stretch/>
        </p:blipFill>
        <p:spPr>
          <a:xfrm rot="5400000">
            <a:off x="5874779" y="3496692"/>
            <a:ext cx="2878582" cy="2743198"/>
          </a:xfrm>
          <a:prstGeom prst="rect">
            <a:avLst/>
          </a:prstGeom>
          <a:ln w="28575">
            <a:noFill/>
          </a:ln>
        </p:spPr>
      </p:pic>
      <p:pic>
        <p:nvPicPr>
          <p:cNvPr id="4" name="Picture 3" descr="mjleague.png">
            <a:extLst>
              <a:ext uri="{FF2B5EF4-FFF2-40B4-BE49-F238E27FC236}">
                <a16:creationId xmlns:a16="http://schemas.microsoft.com/office/drawing/2014/main" id="{C2B24365-D1C2-4944-AAC6-2A8985DCC3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3742" r="1317" b="2"/>
          <a:stretch/>
        </p:blipFill>
        <p:spPr>
          <a:xfrm>
            <a:off x="8895606" y="3380043"/>
            <a:ext cx="2743200" cy="2889293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79305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F99A362-2AEC-4616-977A-BEF2BB9C9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3111" y="640081"/>
            <a:ext cx="5138808" cy="359276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Treasurer’s Report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D13924-DC7C-4339-B194-8A4EFFBF2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6107584" cy="6858000"/>
          </a:xfrm>
          <a:prstGeom prst="rect">
            <a:avLst/>
          </a:prstGeom>
          <a:solidFill>
            <a:srgbClr val="1F4F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ounded Rectangle 26">
            <a:extLst>
              <a:ext uri="{FF2B5EF4-FFF2-40B4-BE49-F238E27FC236}">
                <a16:creationId xmlns:a16="http://schemas.microsoft.com/office/drawing/2014/main" id="{72458505-C9BA-445F-AE75-CFC7FF04F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6" y="640080"/>
            <a:ext cx="4809175" cy="557781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 descr="mjleague.png">
            <a:extLst>
              <a:ext uri="{FF2B5EF4-FFF2-40B4-BE49-F238E27FC236}">
                <a16:creationId xmlns:a16="http://schemas.microsoft.com/office/drawing/2014/main" id="{7879B503-2455-410E-AD12-B994D04436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9550" r="7124" b="1"/>
          <a:stretch/>
        </p:blipFill>
        <p:spPr>
          <a:xfrm>
            <a:off x="1120702" y="1112061"/>
            <a:ext cx="3861263" cy="463385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63274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5DDB23E-3FB9-7E57-73E8-B06D06EBC4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5068311"/>
              </p:ext>
            </p:extLst>
          </p:nvPr>
        </p:nvGraphicFramePr>
        <p:xfrm>
          <a:off x="3665220" y="719138"/>
          <a:ext cx="5086893" cy="5910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519231" imgH="11559619" progId="Excel.Sheet.12">
                  <p:embed/>
                </p:oleObj>
              </mc:Choice>
              <mc:Fallback>
                <p:oleObj name="Worksheet" r:id="rId2" imgW="8519231" imgH="11559619" progId="Excel.Shee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25DDB23E-3FB9-7E57-73E8-B06D06EBC4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665220" y="719138"/>
                        <a:ext cx="5086893" cy="5910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37745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5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45D49F-3BEE-4EB7-B110-245D4B97E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1856796"/>
            <a:ext cx="3657600" cy="288757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S. B. O. C. Report</a:t>
            </a:r>
            <a:br>
              <a:rPr 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JJ McClintock - Director</a:t>
            </a:r>
            <a:endParaRPr lang="en-US" sz="4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1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mj.eps">
            <a:extLst>
              <a:ext uri="{FF2B5EF4-FFF2-40B4-BE49-F238E27FC236}">
                <a16:creationId xmlns:a16="http://schemas.microsoft.com/office/drawing/2014/main" id="{224F0864-851E-4E55-9E92-EB5C77887EB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41569" y="492574"/>
            <a:ext cx="5378052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81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7E3AB-9032-41F2-8B8F-A2DB5E9B2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361" y="563021"/>
            <a:ext cx="6387103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 SPRING SOFTBALL</a:t>
            </a:r>
            <a:b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 CHAMPIONS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445B8C-D724-4F73-AB77-3CCE4E822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7" y="20965"/>
            <a:ext cx="4657345" cy="6816065"/>
          </a:xfrm>
          <a:prstGeom prst="rect">
            <a:avLst/>
          </a:prstGeom>
          <a:solidFill>
            <a:schemeClr val="bg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9905336-A7CD-4C75-9E77-C704674F4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73347" y="3429000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mj.eps">
            <a:extLst>
              <a:ext uri="{FF2B5EF4-FFF2-40B4-BE49-F238E27FC236}">
                <a16:creationId xmlns:a16="http://schemas.microsoft.com/office/drawing/2014/main" id="{0D800D2A-C9D5-4016-B486-6820B33EC59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34230" y="673429"/>
            <a:ext cx="2222548" cy="24303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95B14DC-352A-4AB4-9856-164974CB7D4C}"/>
              </a:ext>
            </a:extLst>
          </p:cNvPr>
          <p:cNvSpPr/>
          <p:nvPr/>
        </p:nvSpPr>
        <p:spPr>
          <a:xfrm>
            <a:off x="7534657" y="3984708"/>
            <a:ext cx="4657345" cy="7860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C000"/>
                </a:solidFill>
              </a:rPr>
              <a:t>S.B.O.C. Director</a:t>
            </a: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Brush Script MT" panose="03060802040406070304" pitchFamily="66" charset="0"/>
              </a:rPr>
              <a:t>JJ McClintock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4711B97-AC7D-47F7-9E0E-7B47876B9F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378435"/>
              </p:ext>
            </p:extLst>
          </p:nvPr>
        </p:nvGraphicFramePr>
        <p:xfrm>
          <a:off x="530534" y="2146851"/>
          <a:ext cx="6387102" cy="4197590"/>
        </p:xfrm>
        <a:graphic>
          <a:graphicData uri="http://schemas.openxmlformats.org/drawingml/2006/table">
            <a:tbl>
              <a:tblPr firstRow="1" bandRow="1"/>
              <a:tblGrid>
                <a:gridCol w="3193551">
                  <a:extLst>
                    <a:ext uri="{9D8B030D-6E8A-4147-A177-3AD203B41FA5}">
                      <a16:colId xmlns:a16="http://schemas.microsoft.com/office/drawing/2014/main" val="2493686536"/>
                    </a:ext>
                  </a:extLst>
                </a:gridCol>
                <a:gridCol w="3193551">
                  <a:extLst>
                    <a:ext uri="{9D8B030D-6E8A-4147-A177-3AD203B41FA5}">
                      <a16:colId xmlns:a16="http://schemas.microsoft.com/office/drawing/2014/main" val="775792258"/>
                    </a:ext>
                  </a:extLst>
                </a:gridCol>
              </a:tblGrid>
              <a:tr h="8350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600" dirty="0"/>
                        <a:t>LEAGUE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600" dirty="0"/>
                        <a:t>CHAMPIONS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154206"/>
                  </a:ext>
                </a:extLst>
              </a:tr>
              <a:tr h="6725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300" b="1" dirty="0">
                          <a:solidFill>
                            <a:schemeClr val="tx1"/>
                          </a:solidFill>
                        </a:rPr>
                        <a:t>Pee Wee Gold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300" b="1" dirty="0">
                          <a:solidFill>
                            <a:schemeClr val="tx1"/>
                          </a:solidFill>
                        </a:rPr>
                        <a:t>Marlins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8303894"/>
                  </a:ext>
                </a:extLst>
              </a:tr>
              <a:tr h="6725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300" b="1" dirty="0">
                          <a:solidFill>
                            <a:schemeClr val="tx1"/>
                          </a:solidFill>
                        </a:rPr>
                        <a:t>Pee Wee Silver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300" b="1" dirty="0">
                          <a:solidFill>
                            <a:schemeClr val="tx1"/>
                          </a:solidFill>
                        </a:rPr>
                        <a:t>Royals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3724035"/>
                  </a:ext>
                </a:extLst>
              </a:tr>
              <a:tr h="672507"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>
                          <a:solidFill>
                            <a:schemeClr val="tx1"/>
                          </a:solidFill>
                        </a:rPr>
                        <a:t>Minor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>
                          <a:solidFill>
                            <a:schemeClr val="tx1"/>
                          </a:solidFill>
                        </a:rPr>
                        <a:t>Astros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3579134"/>
                  </a:ext>
                </a:extLst>
              </a:tr>
              <a:tr h="6725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300" b="1" dirty="0">
                          <a:solidFill>
                            <a:schemeClr val="tx1"/>
                          </a:solidFill>
                        </a:rPr>
                        <a:t>Major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300" b="1">
                          <a:solidFill>
                            <a:schemeClr val="tx1"/>
                          </a:solidFill>
                        </a:rPr>
                        <a:t>Giants</a:t>
                      </a:r>
                      <a:endParaRPr lang="en-US" sz="23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039201"/>
                  </a:ext>
                </a:extLst>
              </a:tr>
              <a:tr h="6725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300" b="1" dirty="0">
                          <a:solidFill>
                            <a:schemeClr val="tx1"/>
                          </a:solidFill>
                        </a:rPr>
                        <a:t>Senior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300" b="1" dirty="0">
                          <a:solidFill>
                            <a:schemeClr val="tx1"/>
                          </a:solidFill>
                        </a:rPr>
                        <a:t>Diamondbacks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69496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91937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5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45D49F-3BEE-4EB7-B110-245D4B97E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1856796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B. O. C. Report</a:t>
            </a:r>
            <a:br>
              <a:rPr 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Doug White</a:t>
            </a:r>
            <a:endParaRPr lang="en-US" sz="4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1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mj.eps">
            <a:extLst>
              <a:ext uri="{FF2B5EF4-FFF2-40B4-BE49-F238E27FC236}">
                <a16:creationId xmlns:a16="http://schemas.microsoft.com/office/drawing/2014/main" id="{224F0864-851E-4E55-9E92-EB5C77887EB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41569" y="492574"/>
            <a:ext cx="5378052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902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1445B8C-D724-4F73-AB77-3CCE4E822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7" y="20965"/>
            <a:ext cx="4657345" cy="6816065"/>
          </a:xfrm>
          <a:prstGeom prst="rect">
            <a:avLst/>
          </a:prstGeom>
          <a:solidFill>
            <a:schemeClr val="bg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9905336-A7CD-4C75-9E77-C704674F4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73347" y="3429000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mj.eps">
            <a:extLst>
              <a:ext uri="{FF2B5EF4-FFF2-40B4-BE49-F238E27FC236}">
                <a16:creationId xmlns:a16="http://schemas.microsoft.com/office/drawing/2014/main" id="{0D800D2A-C9D5-4016-B486-6820B33EC59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34230" y="673429"/>
            <a:ext cx="2222548" cy="243031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15E4ED1-B099-41FF-A300-6FF827DF0B59}"/>
              </a:ext>
            </a:extLst>
          </p:cNvPr>
          <p:cNvSpPr/>
          <p:nvPr/>
        </p:nvSpPr>
        <p:spPr>
          <a:xfrm>
            <a:off x="7534657" y="3984708"/>
            <a:ext cx="4657345" cy="7860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C000"/>
                </a:solidFill>
              </a:rPr>
              <a:t>B.B.O.C. Director</a:t>
            </a:r>
          </a:p>
          <a:p>
            <a:pPr algn="ctr"/>
            <a:br>
              <a:rPr lang="en-US" sz="4800" b="1" dirty="0">
                <a:solidFill>
                  <a:schemeClr val="tx1"/>
                </a:solidFill>
                <a:latin typeface="Brush Script MT" panose="03060802040406070304" pitchFamily="66" charset="0"/>
              </a:rPr>
            </a:br>
            <a:r>
              <a:rPr lang="en-US" sz="4800" b="1" dirty="0">
                <a:solidFill>
                  <a:schemeClr val="tx1"/>
                </a:solidFill>
                <a:latin typeface="Brush Script MT" panose="03060802040406070304" pitchFamily="66" charset="0"/>
              </a:rPr>
              <a:t>Doug White</a:t>
            </a:r>
          </a:p>
          <a:p>
            <a:pPr algn="ctr"/>
            <a:endParaRPr lang="en-US" sz="4800" b="1" dirty="0">
              <a:solidFill>
                <a:schemeClr val="tx1"/>
              </a:solidFill>
              <a:latin typeface="Brush Script MT" panose="03060802040406070304" pitchFamily="66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60E9FF3-EE96-4331-B830-6364AAA06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361" y="126793"/>
            <a:ext cx="6387103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 SPRING Baseball</a:t>
            </a:r>
            <a:b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 CHAMPIONS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F72C144-5E00-4BEB-9C04-F980156C1A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3720604"/>
              </p:ext>
            </p:extLst>
          </p:nvPr>
        </p:nvGraphicFramePr>
        <p:xfrm>
          <a:off x="350101" y="1656048"/>
          <a:ext cx="7021619" cy="4747519"/>
        </p:xfrm>
        <a:graphic>
          <a:graphicData uri="http://schemas.openxmlformats.org/drawingml/2006/table">
            <a:tbl>
              <a:tblPr firstRow="1" bandRow="1"/>
              <a:tblGrid>
                <a:gridCol w="3516175">
                  <a:extLst>
                    <a:ext uri="{9D8B030D-6E8A-4147-A177-3AD203B41FA5}">
                      <a16:colId xmlns:a16="http://schemas.microsoft.com/office/drawing/2014/main" val="2493686536"/>
                    </a:ext>
                  </a:extLst>
                </a:gridCol>
                <a:gridCol w="3505444">
                  <a:extLst>
                    <a:ext uri="{9D8B030D-6E8A-4147-A177-3AD203B41FA5}">
                      <a16:colId xmlns:a16="http://schemas.microsoft.com/office/drawing/2014/main" val="775792258"/>
                    </a:ext>
                  </a:extLst>
                </a:gridCol>
              </a:tblGrid>
              <a:tr h="4713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dirty="0"/>
                        <a:t>LEAGUE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dirty="0"/>
                        <a:t>CHAMPIONS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154206"/>
                  </a:ext>
                </a:extLst>
              </a:tr>
              <a:tr h="5650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300" b="1" dirty="0">
                          <a:solidFill>
                            <a:schemeClr val="tx1"/>
                          </a:solidFill>
                        </a:rPr>
                        <a:t>Pee Wee 6 Gold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300" b="1" kern="1200" dirty="0">
                          <a:solidFill>
                            <a:schemeClr val="tx1"/>
                          </a:solidFill>
                          <a:latin typeface="Calibri" panose="020F0502020204030204"/>
                          <a:ea typeface="+mn-ea"/>
                          <a:cs typeface="+mn-cs"/>
                        </a:rPr>
                        <a:t>Guardians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8303894"/>
                  </a:ext>
                </a:extLst>
              </a:tr>
              <a:tr h="433108"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>
                          <a:solidFill>
                            <a:schemeClr val="tx1"/>
                          </a:solidFill>
                        </a:rPr>
                        <a:t>Pee Wee 6 Silver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 err="1">
                          <a:solidFill>
                            <a:schemeClr val="tx1"/>
                          </a:solidFill>
                        </a:rPr>
                        <a:t>mets</a:t>
                      </a:r>
                      <a:endParaRPr lang="en-US" sz="23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6307401"/>
                  </a:ext>
                </a:extLst>
              </a:tr>
              <a:tr h="4390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300" b="1" dirty="0">
                          <a:solidFill>
                            <a:schemeClr val="tx1"/>
                          </a:solidFill>
                        </a:rPr>
                        <a:t>Pee Wee 7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300" b="1" dirty="0">
                          <a:solidFill>
                            <a:schemeClr val="tx1"/>
                          </a:solidFill>
                        </a:rPr>
                        <a:t>Dodgers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3724035"/>
                  </a:ext>
                </a:extLst>
              </a:tr>
              <a:tr h="4169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300" b="1" dirty="0">
                          <a:solidFill>
                            <a:schemeClr val="tx1"/>
                          </a:solidFill>
                        </a:rPr>
                        <a:t>Pee Wee 8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300" b="1" dirty="0">
                          <a:solidFill>
                            <a:schemeClr val="tx1"/>
                          </a:solidFill>
                        </a:rPr>
                        <a:t>Braves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039201"/>
                  </a:ext>
                </a:extLst>
              </a:tr>
              <a:tr h="432175"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>
                          <a:solidFill>
                            <a:schemeClr val="tx1"/>
                          </a:solidFill>
                        </a:rPr>
                        <a:t>Minor 9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>
                          <a:solidFill>
                            <a:schemeClr val="tx1"/>
                          </a:solidFill>
                        </a:rPr>
                        <a:t>Rockies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0999384"/>
                  </a:ext>
                </a:extLst>
              </a:tr>
              <a:tr h="4474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300" b="1" dirty="0">
                          <a:solidFill>
                            <a:schemeClr val="tx1"/>
                          </a:solidFill>
                        </a:rPr>
                        <a:t>Minor 10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300" b="1" dirty="0">
                          <a:solidFill>
                            <a:schemeClr val="tx1"/>
                          </a:solidFill>
                        </a:rPr>
                        <a:t>Nationals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6949636"/>
                  </a:ext>
                </a:extLst>
              </a:tr>
              <a:tr h="438539"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>
                          <a:solidFill>
                            <a:schemeClr val="tx1"/>
                          </a:solidFill>
                        </a:rPr>
                        <a:t>Major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>
                          <a:solidFill>
                            <a:schemeClr val="tx1"/>
                          </a:solidFill>
                        </a:rPr>
                        <a:t>Astros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4191160"/>
                  </a:ext>
                </a:extLst>
              </a:tr>
              <a:tr h="416456"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>
                          <a:solidFill>
                            <a:schemeClr val="tx1"/>
                          </a:solidFill>
                        </a:rPr>
                        <a:t>Junior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>
                          <a:solidFill>
                            <a:schemeClr val="tx1"/>
                          </a:solidFill>
                        </a:rPr>
                        <a:t>Dodgers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0372539"/>
                  </a:ext>
                </a:extLst>
              </a:tr>
              <a:tr h="565092"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>
                          <a:solidFill>
                            <a:schemeClr val="tx1"/>
                          </a:solidFill>
                        </a:rPr>
                        <a:t>Senior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>
                          <a:solidFill>
                            <a:schemeClr val="tx1"/>
                          </a:solidFill>
                        </a:rPr>
                        <a:t>Rays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91033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91716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F99A362-2AEC-4616-977A-BEF2BB9C9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3111" y="640081"/>
            <a:ext cx="5138808" cy="359276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Membership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Comments/Questions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D13924-DC7C-4339-B194-8A4EFFBF2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6107584" cy="6858000"/>
          </a:xfrm>
          <a:prstGeom prst="rect">
            <a:avLst/>
          </a:prstGeom>
          <a:solidFill>
            <a:srgbClr val="1F4F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ounded Rectangle 26">
            <a:extLst>
              <a:ext uri="{FF2B5EF4-FFF2-40B4-BE49-F238E27FC236}">
                <a16:creationId xmlns:a16="http://schemas.microsoft.com/office/drawing/2014/main" id="{72458505-C9BA-445F-AE75-CFC7FF04F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6" y="640080"/>
            <a:ext cx="4809175" cy="557781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 descr="mjleague.png">
            <a:extLst>
              <a:ext uri="{FF2B5EF4-FFF2-40B4-BE49-F238E27FC236}">
                <a16:creationId xmlns:a16="http://schemas.microsoft.com/office/drawing/2014/main" id="{7879B503-2455-410E-AD12-B994D04436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9550" r="7124" b="1"/>
          <a:stretch/>
        </p:blipFill>
        <p:spPr>
          <a:xfrm>
            <a:off x="1120702" y="1112061"/>
            <a:ext cx="3861263" cy="463385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107515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F99A362-2AEC-4616-977A-BEF2BB9C9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3111" y="640081"/>
            <a:ext cx="5138808" cy="359276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Election of Director’s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D13924-DC7C-4339-B194-8A4EFFBF2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6107584" cy="6858000"/>
          </a:xfrm>
          <a:prstGeom prst="rect">
            <a:avLst/>
          </a:prstGeom>
          <a:solidFill>
            <a:srgbClr val="1F4F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ounded Rectangle 26">
            <a:extLst>
              <a:ext uri="{FF2B5EF4-FFF2-40B4-BE49-F238E27FC236}">
                <a16:creationId xmlns:a16="http://schemas.microsoft.com/office/drawing/2014/main" id="{72458505-C9BA-445F-AE75-CFC7FF04F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6" y="640080"/>
            <a:ext cx="4809175" cy="557781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 descr="mjleague.png">
            <a:extLst>
              <a:ext uri="{FF2B5EF4-FFF2-40B4-BE49-F238E27FC236}">
                <a16:creationId xmlns:a16="http://schemas.microsoft.com/office/drawing/2014/main" id="{7879B503-2455-410E-AD12-B994D04436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9550" r="7124" b="1"/>
          <a:stretch/>
        </p:blipFill>
        <p:spPr>
          <a:xfrm>
            <a:off x="1120702" y="1112061"/>
            <a:ext cx="3861263" cy="463385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3588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89D58-5255-4369-8A98-6ECD59E4D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557" y="434617"/>
            <a:ext cx="9904323" cy="1325563"/>
          </a:xfrm>
        </p:spPr>
        <p:txBody>
          <a:bodyPr>
            <a:no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Board of Directors Term Expiration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1F4F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1" y="2358914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BFC1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 descr="mjleague.png">
            <a:extLst>
              <a:ext uri="{FF2B5EF4-FFF2-40B4-BE49-F238E27FC236}">
                <a16:creationId xmlns:a16="http://schemas.microsoft.com/office/drawing/2014/main" id="{E08B4034-0C90-48C3-9EE1-807E9F3C540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81323" y="2624838"/>
            <a:ext cx="1595535" cy="1595535"/>
          </a:xfrm>
          <a:prstGeom prst="rect">
            <a:avLst/>
          </a:prstGeom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1430ABA5-76E4-4EB1-8979-B67F3496D7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1306932"/>
              </p:ext>
            </p:extLst>
          </p:nvPr>
        </p:nvGraphicFramePr>
        <p:xfrm>
          <a:off x="349956" y="1683013"/>
          <a:ext cx="7787365" cy="45153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7945">
                  <a:extLst>
                    <a:ext uri="{9D8B030D-6E8A-4147-A177-3AD203B41FA5}">
                      <a16:colId xmlns:a16="http://schemas.microsoft.com/office/drawing/2014/main" val="1610291727"/>
                    </a:ext>
                  </a:extLst>
                </a:gridCol>
                <a:gridCol w="1759476">
                  <a:extLst>
                    <a:ext uri="{9D8B030D-6E8A-4147-A177-3AD203B41FA5}">
                      <a16:colId xmlns:a16="http://schemas.microsoft.com/office/drawing/2014/main" val="2633872352"/>
                    </a:ext>
                  </a:extLst>
                </a:gridCol>
                <a:gridCol w="4249944">
                  <a:extLst>
                    <a:ext uri="{9D8B030D-6E8A-4147-A177-3AD203B41FA5}">
                      <a16:colId xmlns:a16="http://schemas.microsoft.com/office/drawing/2014/main" val="32267930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LAST NAME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FIRST NAME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TERM EXPIRATION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7260865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2529459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Baker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John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2026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0933892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Bauman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Ben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2026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5041625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Blackburn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Brad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2026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5375459"/>
                  </a:ext>
                </a:extLst>
              </a:tr>
              <a:tr h="39167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Clay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Mandy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2026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5868616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Drewnowski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John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2027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0264159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Hagar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Troy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052316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Kennedy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David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2027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8168930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Kupchik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6204152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Mayo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James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9514000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85720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997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89D58-5255-4369-8A98-6ECD59E4D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9" y="57720"/>
            <a:ext cx="7474172" cy="1325563"/>
          </a:xfrm>
        </p:spPr>
        <p:txBody>
          <a:bodyPr>
            <a:normAutofit/>
          </a:bodyPr>
          <a:lstStyle/>
          <a:p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621C9-6E20-4DE0-A2E2-A1E56AB6B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429" y="1577010"/>
            <a:ext cx="6467867" cy="4973081"/>
          </a:xfrm>
        </p:spPr>
        <p:txBody>
          <a:bodyPr anchor="ctr"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Call to Order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President’s Report – Jim Williams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Treasurer’s Report – John Baker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Softball Report – JJ McClintock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Baseball Report – Doug White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Membership Comments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Election of Directors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year terms – 7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year terms-1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en-US" sz="28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 terms-1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189" lvl="1" indent="0">
              <a:buNone/>
            </a:pP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189" lvl="1" indent="0">
              <a:buNone/>
            </a:pP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Closing Remarks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1F4F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1" y="2358914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BFC1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jleague.png">
            <a:extLst>
              <a:ext uri="{FF2B5EF4-FFF2-40B4-BE49-F238E27FC236}">
                <a16:creationId xmlns:a16="http://schemas.microsoft.com/office/drawing/2014/main" id="{E08B4034-0C90-48C3-9EE1-807E9F3C540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81323" y="2624838"/>
            <a:ext cx="1595535" cy="159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89D58-5255-4369-8A98-6ECD59E4D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557" y="434617"/>
            <a:ext cx="9904323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Board Of Directors Term Expiration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1F4F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1" y="2358914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BFC1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 descr="mjleague.png">
            <a:extLst>
              <a:ext uri="{FF2B5EF4-FFF2-40B4-BE49-F238E27FC236}">
                <a16:creationId xmlns:a16="http://schemas.microsoft.com/office/drawing/2014/main" id="{E08B4034-0C90-48C3-9EE1-807E9F3C540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81323" y="2624838"/>
            <a:ext cx="1595535" cy="1595535"/>
          </a:xfrm>
          <a:prstGeom prst="rect">
            <a:avLst/>
          </a:prstGeom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1430ABA5-76E4-4EB1-8979-B67F3496D7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04135"/>
              </p:ext>
            </p:extLst>
          </p:nvPr>
        </p:nvGraphicFramePr>
        <p:xfrm>
          <a:off x="484954" y="1597152"/>
          <a:ext cx="7351911" cy="52042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7132">
                  <a:extLst>
                    <a:ext uri="{9D8B030D-6E8A-4147-A177-3AD203B41FA5}">
                      <a16:colId xmlns:a16="http://schemas.microsoft.com/office/drawing/2014/main" val="1610291727"/>
                    </a:ext>
                  </a:extLst>
                </a:gridCol>
                <a:gridCol w="1306334">
                  <a:extLst>
                    <a:ext uri="{9D8B030D-6E8A-4147-A177-3AD203B41FA5}">
                      <a16:colId xmlns:a16="http://schemas.microsoft.com/office/drawing/2014/main" val="2633872352"/>
                    </a:ext>
                  </a:extLst>
                </a:gridCol>
                <a:gridCol w="4538445">
                  <a:extLst>
                    <a:ext uri="{9D8B030D-6E8A-4147-A177-3AD203B41FA5}">
                      <a16:colId xmlns:a16="http://schemas.microsoft.com/office/drawing/2014/main" val="3226793037"/>
                    </a:ext>
                  </a:extLst>
                </a:gridCol>
              </a:tblGrid>
              <a:tr h="373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LAST NAME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FIRST NAME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TERM EXPIRATION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7260865"/>
                  </a:ext>
                </a:extLst>
              </a:tr>
              <a:tr h="377551">
                <a:tc>
                  <a:txBody>
                    <a:bodyPr/>
                    <a:lstStyle/>
                    <a:p>
                      <a:pPr algn="l" fontAlgn="b"/>
                      <a:r>
                        <a:rPr lang="en-US" sz="2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Collin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2529459"/>
                  </a:ext>
                </a:extLst>
              </a:tr>
              <a:tr h="37755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Prater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Chris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0933892"/>
                  </a:ext>
                </a:extLst>
              </a:tr>
              <a:tr h="37755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Robinson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Craig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2027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5041625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Schorner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Alexis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5375459"/>
                  </a:ext>
                </a:extLst>
              </a:tr>
              <a:tr h="377551">
                <a:tc>
                  <a:txBody>
                    <a:bodyPr/>
                    <a:lstStyle/>
                    <a:p>
                      <a:pPr algn="l" fontAlgn="b"/>
                      <a:b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Sowell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Uri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2027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5868616"/>
                  </a:ext>
                </a:extLst>
              </a:tr>
              <a:tr h="37755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Treece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Travis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2027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0264159"/>
                  </a:ext>
                </a:extLst>
              </a:tr>
              <a:tr h="44843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Turner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Brent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2027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052316"/>
                  </a:ext>
                </a:extLst>
              </a:tr>
              <a:tr h="37755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White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Doug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8168930"/>
                  </a:ext>
                </a:extLst>
              </a:tr>
              <a:tr h="37755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Williams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Jim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6204152"/>
                  </a:ext>
                </a:extLst>
              </a:tr>
              <a:tr h="37755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Witt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CJ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2026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9514000"/>
                  </a:ext>
                </a:extLst>
              </a:tr>
              <a:tr h="377551"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14250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542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89D58-5255-4369-8A98-6ECD59E4D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117" y="2894809"/>
            <a:ext cx="6509857" cy="1325563"/>
          </a:xfrm>
        </p:spPr>
        <p:txBody>
          <a:bodyPr>
            <a:normAutofit fontScale="90000"/>
          </a:bodyPr>
          <a:lstStyle/>
          <a:p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Year Terms – 7</a:t>
            </a:r>
            <a:b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Year Terms – 1</a:t>
            </a:r>
            <a:b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Year Terms - 1</a:t>
            </a:r>
            <a:b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1F4F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1" y="2358914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BFC1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 descr="mjleague.png">
            <a:extLst>
              <a:ext uri="{FF2B5EF4-FFF2-40B4-BE49-F238E27FC236}">
                <a16:creationId xmlns:a16="http://schemas.microsoft.com/office/drawing/2014/main" id="{E08B4034-0C90-48C3-9EE1-807E9F3C540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81323" y="2624838"/>
            <a:ext cx="1595535" cy="159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07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000">
              <a:schemeClr val="accent6">
                <a:lumMod val="60000"/>
                <a:lumOff val="40000"/>
              </a:schemeClr>
            </a:gs>
            <a:gs pos="98000">
              <a:schemeClr val="accent6">
                <a:lumMod val="60000"/>
                <a:lumOff val="40000"/>
              </a:schemeClr>
            </a:gs>
            <a:gs pos="3000">
              <a:srgbClr val="92D050"/>
            </a:gs>
            <a:gs pos="74000">
              <a:schemeClr val="accent6">
                <a:lumMod val="40000"/>
                <a:lumOff val="60000"/>
              </a:schemeClr>
            </a:gs>
            <a:gs pos="86000">
              <a:schemeClr val="accent6">
                <a:lumMod val="40000"/>
                <a:lumOff val="6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4B15B1-C41F-4468-9FEA-1DC28C1C1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735816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2025 Nominations</a:t>
            </a:r>
            <a:br>
              <a:rPr lang="en-US" dirty="0"/>
            </a:br>
            <a:r>
              <a:rPr lang="en-US" dirty="0"/>
              <a:t>Chris Prater              Jessica Neider</a:t>
            </a:r>
            <a:br>
              <a:rPr lang="en-US" dirty="0"/>
            </a:br>
            <a:r>
              <a:rPr lang="en-US" dirty="0"/>
              <a:t>Tim Kupchik</a:t>
            </a:r>
            <a:br>
              <a:rPr lang="en-US" dirty="0"/>
            </a:br>
            <a:r>
              <a:rPr lang="en-US" dirty="0"/>
              <a:t>Alexis </a:t>
            </a:r>
            <a:r>
              <a:rPr lang="en-US" dirty="0" err="1"/>
              <a:t>Schorner</a:t>
            </a:r>
            <a:br>
              <a:rPr lang="en-US" dirty="0"/>
            </a:br>
            <a:r>
              <a:rPr lang="en-US" dirty="0"/>
              <a:t>Doug White</a:t>
            </a:r>
            <a:br>
              <a:rPr lang="en-US" dirty="0"/>
            </a:br>
            <a:r>
              <a:rPr lang="en-US" dirty="0"/>
              <a:t>Jim Williams</a:t>
            </a:r>
            <a:br>
              <a:rPr lang="en-US" dirty="0"/>
            </a:br>
            <a:r>
              <a:rPr lang="en-US" dirty="0"/>
              <a:t>Adam Holt</a:t>
            </a:r>
            <a:br>
              <a:rPr lang="en-US" dirty="0"/>
            </a:br>
            <a:r>
              <a:rPr lang="en-US" dirty="0"/>
              <a:t>Mike Watson</a:t>
            </a:r>
            <a:br>
              <a:rPr lang="en-US" dirty="0"/>
            </a:br>
            <a:r>
              <a:rPr lang="en-US" dirty="0"/>
              <a:t>Karla Ramirez</a:t>
            </a:r>
            <a:br>
              <a:rPr lang="en-US" dirty="0"/>
            </a:br>
            <a:r>
              <a:rPr lang="en-US" dirty="0"/>
              <a:t>Troy Hagar</a:t>
            </a:r>
            <a:br>
              <a:rPr lang="en-US" dirty="0"/>
            </a:br>
            <a:r>
              <a:rPr lang="en-US" dirty="0"/>
              <a:t>Steven Beard</a:t>
            </a:r>
            <a:br>
              <a:rPr lang="en-US" dirty="0"/>
            </a:br>
            <a:r>
              <a:rPr lang="en-US" dirty="0"/>
              <a:t>Andy Lawson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9359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7B0D47-D8DB-4AF4-8A29-4D1746A58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Election of Directors</a:t>
            </a:r>
            <a:br>
              <a:rPr lang="en-US" dirty="0"/>
            </a:br>
            <a:r>
              <a:rPr lang="en-US" dirty="0"/>
              <a:t>2025 Board of Directors with Terms</a:t>
            </a:r>
            <a:br>
              <a:rPr lang="en-US" dirty="0"/>
            </a:br>
            <a:r>
              <a:rPr lang="en-US" dirty="0"/>
              <a:t>(in no particular order)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65FE05D8-5A2D-4862-A8F3-913578892D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3820764"/>
              </p:ext>
            </p:extLst>
          </p:nvPr>
        </p:nvGraphicFramePr>
        <p:xfrm>
          <a:off x="936171" y="1871663"/>
          <a:ext cx="10417627" cy="29997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7229">
                  <a:extLst>
                    <a:ext uri="{9D8B030D-6E8A-4147-A177-3AD203B41FA5}">
                      <a16:colId xmlns:a16="http://schemas.microsoft.com/office/drawing/2014/main" val="3877531166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2257346242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3772683375"/>
                    </a:ext>
                  </a:extLst>
                </a:gridCol>
              </a:tblGrid>
              <a:tr h="403861">
                <a:tc>
                  <a:txBody>
                    <a:bodyPr/>
                    <a:lstStyle/>
                    <a:p>
                      <a:r>
                        <a:rPr lang="en-US" sz="1300" dirty="0"/>
                        <a:t>                  2028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2026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                           2027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7171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dirty="0"/>
                        <a:t>Doug White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John Baker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John </a:t>
                      </a:r>
                      <a:r>
                        <a:rPr lang="en-US" sz="1300" dirty="0" err="1"/>
                        <a:t>Drewnowski</a:t>
                      </a:r>
                      <a:endParaRPr lang="en-US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0838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dirty="0"/>
                        <a:t>Tim Kupchik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Ben Bauman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Craig Robinson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225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dirty="0"/>
                        <a:t>Steven Beard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Brad Blackburn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Brent Turner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8219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dirty="0"/>
                        <a:t>Adam Holt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Mandy Clay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Andy Lawson</a:t>
                      </a:r>
                      <a:endParaRPr lang="en-US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3348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dirty="0"/>
                        <a:t>Chirs Prater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Alexis </a:t>
                      </a:r>
                      <a:r>
                        <a:rPr lang="en-US" sz="1300" dirty="0" err="1"/>
                        <a:t>Schorner</a:t>
                      </a:r>
                      <a:endParaRPr lang="en-US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David Kennedy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9907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dirty="0"/>
                        <a:t>Jim Williams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Collin New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Uri Sowell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347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dirty="0"/>
                        <a:t>Karla Ramirez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err="1"/>
                        <a:t>Cj</a:t>
                      </a:r>
                      <a:r>
                        <a:rPr lang="en-US" sz="1300" dirty="0"/>
                        <a:t> Witt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Travis </a:t>
                      </a:r>
                      <a:r>
                        <a:rPr lang="en-US" sz="1300" dirty="0" err="1"/>
                        <a:t>Treece</a:t>
                      </a:r>
                      <a:endParaRPr lang="en-US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17773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86918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621C9-6E20-4DE0-A2E2-A1E56AB6B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123" y="1046924"/>
            <a:ext cx="6862173" cy="4973081"/>
          </a:xfrm>
        </p:spPr>
        <p:txBody>
          <a:bodyPr anchor="ctr">
            <a:normAutofit fontScale="85000" lnSpcReduction="20000"/>
          </a:bodyPr>
          <a:lstStyle/>
          <a:p>
            <a:pPr marL="0" indent="0">
              <a:buNone/>
            </a:pP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Closing Remarks</a:t>
            </a:r>
          </a:p>
          <a:p>
            <a:pPr marL="0" indent="0">
              <a:buNone/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next board meeting will be Wednesday, November 12, 2025 at 7:00 PM at the park office.  Board meetings are open to the public.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Monthly Board Meetings are the 2</a:t>
            </a:r>
            <a:r>
              <a:rPr lang="en-US" sz="36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Wednesday of each month at 7:00.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Motion to Adjourn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1F4F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1" y="2358914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BFC1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 descr="mjleague.png">
            <a:extLst>
              <a:ext uri="{FF2B5EF4-FFF2-40B4-BE49-F238E27FC236}">
                <a16:creationId xmlns:a16="http://schemas.microsoft.com/office/drawing/2014/main" id="{E08B4034-0C90-48C3-9EE1-807E9F3C540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81323" y="2624838"/>
            <a:ext cx="1595535" cy="159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65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F99A362-2AEC-4616-977A-BEF2BB9C9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3111" y="640081"/>
            <a:ext cx="5138808" cy="359276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President’s Report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D13924-DC7C-4339-B194-8A4EFFBF2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6107584" cy="6858000"/>
          </a:xfrm>
          <a:prstGeom prst="rect">
            <a:avLst/>
          </a:prstGeom>
          <a:solidFill>
            <a:srgbClr val="1F4F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26">
            <a:extLst>
              <a:ext uri="{FF2B5EF4-FFF2-40B4-BE49-F238E27FC236}">
                <a16:creationId xmlns:a16="http://schemas.microsoft.com/office/drawing/2014/main" id="{72458505-C9BA-445F-AE75-CFC7FF04F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6" y="640080"/>
            <a:ext cx="4809175" cy="557781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jleague.png">
            <a:extLst>
              <a:ext uri="{FF2B5EF4-FFF2-40B4-BE49-F238E27FC236}">
                <a16:creationId xmlns:a16="http://schemas.microsoft.com/office/drawing/2014/main" id="{7879B503-2455-410E-AD12-B994D04436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9550" r="7124" b="1"/>
          <a:stretch/>
        </p:blipFill>
        <p:spPr>
          <a:xfrm>
            <a:off x="1120702" y="1112061"/>
            <a:ext cx="3861263" cy="463385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43526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89D58-5255-4369-8A98-6ECD59E4D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9" y="627565"/>
            <a:ext cx="7474172" cy="1325563"/>
          </a:xfrm>
        </p:spPr>
        <p:txBody>
          <a:bodyPr>
            <a:normAutofit/>
          </a:bodyPr>
          <a:lstStyle/>
          <a:p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 Staff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621C9-6E20-4DE0-A2E2-A1E56AB6B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429" y="2278174"/>
            <a:ext cx="7778972" cy="4271917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Robin Speight – Park Administrator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Chuck Hagar – Head Groundskeeper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Joni Wood – Concession Manager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Todd Mullins – Baseball Umpire In Charge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Michael Hale – Softball Umpire In Charge</a:t>
            </a:r>
          </a:p>
          <a:p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1F4F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1" y="2358914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BFC1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jleague.png">
            <a:extLst>
              <a:ext uri="{FF2B5EF4-FFF2-40B4-BE49-F238E27FC236}">
                <a16:creationId xmlns:a16="http://schemas.microsoft.com/office/drawing/2014/main" id="{E08B4034-0C90-48C3-9EE1-807E9F3C540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81323" y="2624838"/>
            <a:ext cx="1595535" cy="159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9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89D58-5255-4369-8A98-6ECD59E4D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557" y="434617"/>
            <a:ext cx="9904323" cy="1325563"/>
          </a:xfrm>
        </p:spPr>
        <p:txBody>
          <a:bodyPr>
            <a:normAutofit/>
          </a:bodyPr>
          <a:lstStyle/>
          <a:p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 Board of Directors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1F4F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1" y="2358914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BFC1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jleague.png">
            <a:extLst>
              <a:ext uri="{FF2B5EF4-FFF2-40B4-BE49-F238E27FC236}">
                <a16:creationId xmlns:a16="http://schemas.microsoft.com/office/drawing/2014/main" id="{E08B4034-0C90-48C3-9EE1-807E9F3C540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81323" y="2624838"/>
            <a:ext cx="1595535" cy="1595535"/>
          </a:xfrm>
          <a:prstGeom prst="rect">
            <a:avLst/>
          </a:prstGeom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1430ABA5-76E4-4EB1-8979-B67F3496D7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7777836"/>
              </p:ext>
            </p:extLst>
          </p:nvPr>
        </p:nvGraphicFramePr>
        <p:xfrm>
          <a:off x="391586" y="1576008"/>
          <a:ext cx="7675154" cy="67506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6283">
                  <a:extLst>
                    <a:ext uri="{9D8B030D-6E8A-4147-A177-3AD203B41FA5}">
                      <a16:colId xmlns:a16="http://schemas.microsoft.com/office/drawing/2014/main" val="1610291727"/>
                    </a:ext>
                  </a:extLst>
                </a:gridCol>
                <a:gridCol w="1744375">
                  <a:extLst>
                    <a:ext uri="{9D8B030D-6E8A-4147-A177-3AD203B41FA5}">
                      <a16:colId xmlns:a16="http://schemas.microsoft.com/office/drawing/2014/main" val="2633872352"/>
                    </a:ext>
                  </a:extLst>
                </a:gridCol>
                <a:gridCol w="4194496">
                  <a:extLst>
                    <a:ext uri="{9D8B030D-6E8A-4147-A177-3AD203B41FA5}">
                      <a16:colId xmlns:a16="http://schemas.microsoft.com/office/drawing/2014/main" val="32267930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LAST NAME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FIRST NAME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COMMITTEE CHAIRS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7260865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Williams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Jim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President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2529459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Drewnowski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John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Vice President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0933892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Baker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John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Treasurer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5041625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Clay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Mandy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Secretary 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5375459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Prater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Chris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Tournament Director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5183410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McClintock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JJ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Softball Director/Softball Equip.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8993511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White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Doug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Baseball Director/</a:t>
                      </a:r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BaseballEquip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5868616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Blackburn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Brad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Ethics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0264159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Sowell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Uri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Fundraising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6145623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Bauman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Ben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052316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Hagar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Troy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8168930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9514000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8881128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8572093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5710441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83975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56745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811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89D58-5255-4369-8A98-6ECD59E4D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557" y="434617"/>
            <a:ext cx="9904323" cy="1325563"/>
          </a:xfrm>
        </p:spPr>
        <p:txBody>
          <a:bodyPr>
            <a:normAutofit/>
          </a:bodyPr>
          <a:lstStyle/>
          <a:p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 Board of Directors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1F4F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1" y="2358914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BFC1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jleague.png">
            <a:extLst>
              <a:ext uri="{FF2B5EF4-FFF2-40B4-BE49-F238E27FC236}">
                <a16:creationId xmlns:a16="http://schemas.microsoft.com/office/drawing/2014/main" id="{E08B4034-0C90-48C3-9EE1-807E9F3C540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81323" y="2624838"/>
            <a:ext cx="1595535" cy="1595535"/>
          </a:xfrm>
          <a:prstGeom prst="rect">
            <a:avLst/>
          </a:prstGeom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1430ABA5-76E4-4EB1-8979-B67F3496D7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2966234"/>
              </p:ext>
            </p:extLst>
          </p:nvPr>
        </p:nvGraphicFramePr>
        <p:xfrm>
          <a:off x="293616" y="1683013"/>
          <a:ext cx="7843706" cy="5636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2355">
                  <a:extLst>
                    <a:ext uri="{9D8B030D-6E8A-4147-A177-3AD203B41FA5}">
                      <a16:colId xmlns:a16="http://schemas.microsoft.com/office/drawing/2014/main" val="1610291727"/>
                    </a:ext>
                  </a:extLst>
                </a:gridCol>
                <a:gridCol w="1754548">
                  <a:extLst>
                    <a:ext uri="{9D8B030D-6E8A-4147-A177-3AD203B41FA5}">
                      <a16:colId xmlns:a16="http://schemas.microsoft.com/office/drawing/2014/main" val="2633872352"/>
                    </a:ext>
                  </a:extLst>
                </a:gridCol>
                <a:gridCol w="4226803">
                  <a:extLst>
                    <a:ext uri="{9D8B030D-6E8A-4147-A177-3AD203B41FA5}">
                      <a16:colId xmlns:a16="http://schemas.microsoft.com/office/drawing/2014/main" val="32267930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Last Name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FIRST NAME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COMMITTEE CHAIRS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7260865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Kennedy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David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2529459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Kupchik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Ethics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0933892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Mayo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James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1480839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Collin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1773137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Robinson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Craig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5041625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Schornr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Alexis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5868616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Treece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Travis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055512"/>
                  </a:ext>
                </a:extLst>
              </a:tr>
              <a:tr h="38745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Turner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Brent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Assistant Baseball Director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6764636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Witt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CJ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0264159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052316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8168930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6204152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9514000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85720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3188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4">
            <a:extLst>
              <a:ext uri="{FF2B5EF4-FFF2-40B4-BE49-F238E27FC236}">
                <a16:creationId xmlns:a16="http://schemas.microsoft.com/office/drawing/2014/main" id="{6FC11E2E-9797-4FEA-90FD-894E32A20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48626"/>
            <a:ext cx="6738450" cy="1409374"/>
          </a:xfrm>
          <a:custGeom>
            <a:avLst/>
            <a:gdLst>
              <a:gd name="connsiteX0" fmla="*/ 0 w 6738450"/>
              <a:gd name="connsiteY0" fmla="*/ 0 h 1409374"/>
              <a:gd name="connsiteX1" fmla="*/ 6738450 w 6738450"/>
              <a:gd name="connsiteY1" fmla="*/ 0 h 1409374"/>
              <a:gd name="connsiteX2" fmla="*/ 6085725 w 6738450"/>
              <a:gd name="connsiteY2" fmla="*/ 1409374 h 1409374"/>
              <a:gd name="connsiteX3" fmla="*/ 1524000 w 6738450"/>
              <a:gd name="connsiteY3" fmla="*/ 1409374 h 1409374"/>
              <a:gd name="connsiteX4" fmla="*/ 1200418 w 6738450"/>
              <a:gd name="connsiteY4" fmla="*/ 1409374 h 1409374"/>
              <a:gd name="connsiteX5" fmla="*/ 0 w 6738450"/>
              <a:gd name="connsiteY5" fmla="*/ 1409374 h 1409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38450" h="1409374">
                <a:moveTo>
                  <a:pt x="0" y="0"/>
                </a:moveTo>
                <a:lnTo>
                  <a:pt x="6738450" y="0"/>
                </a:lnTo>
                <a:lnTo>
                  <a:pt x="6085725" y="1409374"/>
                </a:lnTo>
                <a:lnTo>
                  <a:pt x="1524000" y="1409374"/>
                </a:lnTo>
                <a:lnTo>
                  <a:pt x="1200418" y="1409374"/>
                </a:lnTo>
                <a:lnTo>
                  <a:pt x="0" y="1409374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1" name="Freeform 33">
            <a:extLst>
              <a:ext uri="{FF2B5EF4-FFF2-40B4-BE49-F238E27FC236}">
                <a16:creationId xmlns:a16="http://schemas.microsoft.com/office/drawing/2014/main" id="{F8828EFD-56F8-4B00-9A0D-B623CC074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02097" y="3608997"/>
            <a:ext cx="4522796" cy="3249004"/>
          </a:xfrm>
          <a:custGeom>
            <a:avLst/>
            <a:gdLst>
              <a:gd name="connsiteX0" fmla="*/ 3018081 w 4522796"/>
              <a:gd name="connsiteY0" fmla="*/ 0 h 3249004"/>
              <a:gd name="connsiteX1" fmla="*/ 0 w 4522796"/>
              <a:gd name="connsiteY1" fmla="*/ 0 h 3249004"/>
              <a:gd name="connsiteX2" fmla="*/ 0 w 4522796"/>
              <a:gd name="connsiteY2" fmla="*/ 3249004 h 3249004"/>
              <a:gd name="connsiteX3" fmla="*/ 4522796 w 4522796"/>
              <a:gd name="connsiteY3" fmla="*/ 3249004 h 3249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3249004">
                <a:moveTo>
                  <a:pt x="3018081" y="0"/>
                </a:moveTo>
                <a:lnTo>
                  <a:pt x="0" y="0"/>
                </a:lnTo>
                <a:lnTo>
                  <a:pt x="0" y="3249004"/>
                </a:lnTo>
                <a:lnTo>
                  <a:pt x="4522796" y="324900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D0B70F-CD49-4C38-B5F3-B2F53ACC6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3011118"/>
            <a:ext cx="6618051" cy="13557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 Notable Events</a:t>
            </a:r>
          </a:p>
        </p:txBody>
      </p:sp>
      <p:sp>
        <p:nvSpPr>
          <p:cNvPr id="13" name="Freeform 24">
            <a:extLst>
              <a:ext uri="{FF2B5EF4-FFF2-40B4-BE49-F238E27FC236}">
                <a16:creationId xmlns:a16="http://schemas.microsoft.com/office/drawing/2014/main" id="{3D4697C8-4A0D-4493-B526-7CC15E0EE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0618" cy="2896258"/>
          </a:xfrm>
          <a:custGeom>
            <a:avLst/>
            <a:gdLst>
              <a:gd name="connsiteX0" fmla="*/ 0 w 5920618"/>
              <a:gd name="connsiteY0" fmla="*/ 0 h 2896258"/>
              <a:gd name="connsiteX1" fmla="*/ 3191370 w 5920618"/>
              <a:gd name="connsiteY1" fmla="*/ 0 h 2896258"/>
              <a:gd name="connsiteX2" fmla="*/ 3346315 w 5920618"/>
              <a:gd name="connsiteY2" fmla="*/ 0 h 2896258"/>
              <a:gd name="connsiteX3" fmla="*/ 5920618 w 5920618"/>
              <a:gd name="connsiteY3" fmla="*/ 0 h 2896258"/>
              <a:gd name="connsiteX4" fmla="*/ 4583705 w 5920618"/>
              <a:gd name="connsiteY4" fmla="*/ 2896258 h 2896258"/>
              <a:gd name="connsiteX5" fmla="*/ 3346315 w 5920618"/>
              <a:gd name="connsiteY5" fmla="*/ 2896258 h 2896258"/>
              <a:gd name="connsiteX6" fmla="*/ 1854457 w 5920618"/>
              <a:gd name="connsiteY6" fmla="*/ 2896258 h 2896258"/>
              <a:gd name="connsiteX7" fmla="*/ 0 w 5920618"/>
              <a:gd name="connsiteY7" fmla="*/ 2896258 h 2896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20618" h="2896258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8" y="0"/>
                </a:lnTo>
                <a:lnTo>
                  <a:pt x="4583705" y="2896258"/>
                </a:lnTo>
                <a:lnTo>
                  <a:pt x="3346315" y="2896258"/>
                </a:lnTo>
                <a:lnTo>
                  <a:pt x="1854457" y="2896258"/>
                </a:lnTo>
                <a:lnTo>
                  <a:pt x="0" y="2896258"/>
                </a:lnTo>
                <a:close/>
              </a:path>
            </a:pathLst>
          </a:custGeom>
          <a:solidFill>
            <a:srgbClr val="1F4F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mjleague.png">
            <a:extLst>
              <a:ext uri="{FF2B5EF4-FFF2-40B4-BE49-F238E27FC236}">
                <a16:creationId xmlns:a16="http://schemas.microsoft.com/office/drawing/2014/main" id="{186C8B6E-B077-4279-8E8C-2462026022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72793" y="1184749"/>
            <a:ext cx="3079129" cy="3079129"/>
          </a:xfrm>
          <a:prstGeom prst="rect">
            <a:avLst/>
          </a:prstGeom>
        </p:spPr>
      </p:pic>
      <p:sp>
        <p:nvSpPr>
          <p:cNvPr id="15" name="Freeform 15">
            <a:extLst>
              <a:ext uri="{FF2B5EF4-FFF2-40B4-BE49-F238E27FC236}">
                <a16:creationId xmlns:a16="http://schemas.microsoft.com/office/drawing/2014/main" id="{A085B63A-2D2F-4B09-9BFB-E2080686C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6810" y="5448626"/>
            <a:ext cx="5925191" cy="1409375"/>
          </a:xfrm>
          <a:custGeom>
            <a:avLst/>
            <a:gdLst>
              <a:gd name="connsiteX0" fmla="*/ 652725 w 5925190"/>
              <a:gd name="connsiteY0" fmla="*/ 0 h 1409374"/>
              <a:gd name="connsiteX1" fmla="*/ 5925190 w 5925190"/>
              <a:gd name="connsiteY1" fmla="*/ 0 h 1409374"/>
              <a:gd name="connsiteX2" fmla="*/ 5925190 w 5925190"/>
              <a:gd name="connsiteY2" fmla="*/ 1409374 h 1409374"/>
              <a:gd name="connsiteX3" fmla="*/ 0 w 5925190"/>
              <a:gd name="connsiteY3" fmla="*/ 1409374 h 1409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1409374">
                <a:moveTo>
                  <a:pt x="652725" y="0"/>
                </a:moveTo>
                <a:lnTo>
                  <a:pt x="5925190" y="0"/>
                </a:lnTo>
                <a:lnTo>
                  <a:pt x="5925190" y="1409374"/>
                </a:lnTo>
                <a:lnTo>
                  <a:pt x="0" y="1409374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816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B646C36-EEEC-4D52-8E8E-206F4CD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B970977-38DA-4F81-AA88-8C778B31E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6605" y="625095"/>
            <a:ext cx="4114800" cy="5731349"/>
            <a:chOff x="1674895" y="1345036"/>
            <a:chExt cx="5428610" cy="421093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BD8D5A9-DEB3-4157-B7CD-835197F3A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DF0BC23-5452-4DFE-9C27-F7CBE1D527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C00B7DBB-97E9-4F5F-B72E-EECCFCC9D1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507" y="531228"/>
            <a:ext cx="4114800" cy="5731348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1F5E5-9E6A-46FA-904C-C69F2736E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19" y="1443777"/>
            <a:ext cx="3785384" cy="293700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40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New Siding in Partnership with Onyx Roofing and Construction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896061-052C-8A36-F78B-5AC7AE398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r="11157"/>
          <a:stretch/>
        </p:blipFill>
        <p:spPr>
          <a:xfrm rot="5400000">
            <a:off x="5892920" y="432288"/>
            <a:ext cx="2842298" cy="2743199"/>
          </a:xfrm>
          <a:prstGeom prst="rect">
            <a:avLst/>
          </a:prstGeom>
          <a:ln w="28575">
            <a:noFill/>
          </a:ln>
        </p:spPr>
      </p:pic>
      <p:grpSp>
        <p:nvGrpSpPr>
          <p:cNvPr id="25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015710" y="974089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EC9B506-ADAB-9A4A-9D85-04E70E3287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5" r="11445"/>
          <a:stretch/>
        </p:blipFill>
        <p:spPr>
          <a:xfrm rot="5400000">
            <a:off x="8856608" y="421737"/>
            <a:ext cx="2821195" cy="2743200"/>
          </a:xfrm>
          <a:prstGeom prst="rect">
            <a:avLst/>
          </a:prstGeom>
          <a:ln w="28575">
            <a:noFill/>
          </a:ln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1C8B8E59-A269-4CAA-BE7D-AFD4E852C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5102" y="5190817"/>
            <a:ext cx="366014" cy="357268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0C5CF91-A170-4B31-B47F-D5E2E5D15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5102" y="5190817"/>
            <a:ext cx="366014" cy="357268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312650-7BAA-BF4A-843D-DD489A44BE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7" r="10637"/>
          <a:stretch/>
        </p:blipFill>
        <p:spPr>
          <a:xfrm rot="5400000">
            <a:off x="5874778" y="3458445"/>
            <a:ext cx="2878582" cy="2743198"/>
          </a:xfrm>
          <a:prstGeom prst="rect">
            <a:avLst/>
          </a:prstGeom>
          <a:ln w="28575">
            <a:noFill/>
          </a:ln>
        </p:spPr>
      </p:pic>
      <p:pic>
        <p:nvPicPr>
          <p:cNvPr id="4" name="Picture 3" descr="mjleague.png">
            <a:extLst>
              <a:ext uri="{FF2B5EF4-FFF2-40B4-BE49-F238E27FC236}">
                <a16:creationId xmlns:a16="http://schemas.microsoft.com/office/drawing/2014/main" id="{C2B24365-D1C2-4944-AAC6-2A8985DCC3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3742" r="1317" b="2"/>
          <a:stretch/>
        </p:blipFill>
        <p:spPr>
          <a:xfrm>
            <a:off x="8895606" y="3380043"/>
            <a:ext cx="2743200" cy="2889293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379277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B646C36-EEEC-4D52-8E8E-206F4CD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B970977-38DA-4F81-AA88-8C778B31E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6605" y="625095"/>
            <a:ext cx="4114800" cy="5731349"/>
            <a:chOff x="1674895" y="1345036"/>
            <a:chExt cx="5428610" cy="421093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BD8D5A9-DEB3-4157-B7CD-835197F3A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DF0BC23-5452-4DFE-9C27-F7CBE1D527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C00B7DBB-97E9-4F5F-B72E-EECCFCC9D1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507" y="531228"/>
            <a:ext cx="4114800" cy="5731348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1F5E5-9E6A-46FA-904C-C69F2736E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19" y="974089"/>
            <a:ext cx="3785384" cy="340669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 defTabSz="914400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Upgraded middle quad bathroom floors in partnership with Epoxy-Crete</a:t>
            </a:r>
            <a:b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Flooring solutions	</a:t>
            </a:r>
            <a:r>
              <a:rPr lang="en-US" sz="60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1128D4-1886-9289-E7D4-58507AF2E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r="11157"/>
          <a:stretch/>
        </p:blipFill>
        <p:spPr>
          <a:xfrm rot="5400000">
            <a:off x="5892920" y="432288"/>
            <a:ext cx="2842298" cy="2743199"/>
          </a:xfrm>
          <a:prstGeom prst="rect">
            <a:avLst/>
          </a:prstGeom>
          <a:ln w="28575">
            <a:noFill/>
          </a:ln>
        </p:spPr>
      </p:pic>
      <p:grpSp>
        <p:nvGrpSpPr>
          <p:cNvPr id="29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015710" y="974089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77CC511-60D0-5EFC-4EAC-D44F4441B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5" r="11445"/>
          <a:stretch/>
        </p:blipFill>
        <p:spPr>
          <a:xfrm rot="5400000">
            <a:off x="8856608" y="421737"/>
            <a:ext cx="2821195" cy="2743200"/>
          </a:xfrm>
          <a:prstGeom prst="rect">
            <a:avLst/>
          </a:prstGeom>
          <a:ln w="28575">
            <a:noFill/>
          </a:ln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1C8B8E59-A269-4CAA-BE7D-AFD4E852C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5102" y="5190817"/>
            <a:ext cx="366014" cy="357268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0C5CF91-A170-4B31-B47F-D5E2E5D15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5102" y="5190817"/>
            <a:ext cx="366014" cy="357268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mjleague.png">
            <a:extLst>
              <a:ext uri="{FF2B5EF4-FFF2-40B4-BE49-F238E27FC236}">
                <a16:creationId xmlns:a16="http://schemas.microsoft.com/office/drawing/2014/main" id="{C2B24365-D1C2-4944-AAC6-2A8985DCC3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3565" r="1137" b="-1"/>
          <a:stretch/>
        </p:blipFill>
        <p:spPr>
          <a:xfrm>
            <a:off x="5942470" y="3390753"/>
            <a:ext cx="2743198" cy="2878582"/>
          </a:xfrm>
          <a:prstGeom prst="rect">
            <a:avLst/>
          </a:prstGeom>
          <a:ln w="28575"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186157-EB9A-49E5-08A3-ABE60AC95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1" r="10491"/>
          <a:stretch/>
        </p:blipFill>
        <p:spPr>
          <a:xfrm rot="5400000">
            <a:off x="8822559" y="3453089"/>
            <a:ext cx="2889293" cy="2743200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31569535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1905</TotalTime>
  <Words>590</Words>
  <Application>Microsoft Office PowerPoint</Application>
  <PresentationFormat>Widescreen</PresentationFormat>
  <Paragraphs>230</Paragraphs>
  <Slides>24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Brush Script MT</vt:lpstr>
      <vt:lpstr>Calibri</vt:lpstr>
      <vt:lpstr>Calibri Light</vt:lpstr>
      <vt:lpstr>Wingdings</vt:lpstr>
      <vt:lpstr>Office Theme</vt:lpstr>
      <vt:lpstr>Worksheet</vt:lpstr>
      <vt:lpstr>2025 Annual Board Meeting October 19, 2025</vt:lpstr>
      <vt:lpstr>Agenda</vt:lpstr>
      <vt:lpstr>President’s Report</vt:lpstr>
      <vt:lpstr>2025 Staff</vt:lpstr>
      <vt:lpstr>2025 Board of Directors</vt:lpstr>
      <vt:lpstr>2025 Board of Directors</vt:lpstr>
      <vt:lpstr>2025 Notable Events</vt:lpstr>
      <vt:lpstr>New Siding in Partnership with Onyx Roofing and Construction</vt:lpstr>
      <vt:lpstr>Upgraded middle quad bathroom floors in partnership with Epoxy-Crete Flooring solutions  </vt:lpstr>
      <vt:lpstr>Upgraded hand dryers in all bathrooms</vt:lpstr>
      <vt:lpstr>Treasurer’s Report</vt:lpstr>
      <vt:lpstr>PowerPoint Presentation</vt:lpstr>
      <vt:lpstr>S. B. O. C. Report  JJ McClintock - Director</vt:lpstr>
      <vt:lpstr>2025 SPRING SOFTBALL REC CHAMPIONS</vt:lpstr>
      <vt:lpstr>B. B. O. C. Report  Doug White</vt:lpstr>
      <vt:lpstr>2025 SPRING Baseball REC CHAMPIONS</vt:lpstr>
      <vt:lpstr>Membership Comments/Questions</vt:lpstr>
      <vt:lpstr>Election of Director’s</vt:lpstr>
      <vt:lpstr>Board of Directors Term Expiration</vt:lpstr>
      <vt:lpstr>Board Of Directors Term Expiration</vt:lpstr>
      <vt:lpstr>3 Year Terms – 7 2 Year Terms – 1 1 Year Terms - 1 </vt:lpstr>
      <vt:lpstr>              2025 Nominations Chris Prater              Jessica Neider Tim Kupchik Alexis Schorner Doug White Jim Williams Adam Holt Mike Watson Karla Ramirez Troy Hagar Steven Beard Andy Lawson     </vt:lpstr>
      <vt:lpstr>Election of Directors 2025 Board of Directors with Terms (in no particular order)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  Annual Board Meeting October 24th, 2020</dc:title>
  <dc:creator>John Drewnowski</dc:creator>
  <cp:lastModifiedBy>Robin Speight</cp:lastModifiedBy>
  <cp:revision>15</cp:revision>
  <cp:lastPrinted>2021-10-25T14:25:58Z</cp:lastPrinted>
  <dcterms:created xsi:type="dcterms:W3CDTF">2021-10-24T19:19:15Z</dcterms:created>
  <dcterms:modified xsi:type="dcterms:W3CDTF">2025-10-19T22:09:03Z</dcterms:modified>
</cp:coreProperties>
</file>